
<file path=[Content_Types].xml><?xml version="1.0" encoding="utf-8"?>
<Types xmlns="http://schemas.openxmlformats.org/package/2006/content-types">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24"/>
  </p:notesMasterIdLst>
  <p:sldIdLst>
    <p:sldId id="261" r:id="rId2"/>
    <p:sldId id="262" r:id="rId3"/>
    <p:sldId id="278" r:id="rId4"/>
    <p:sldId id="280" r:id="rId5"/>
    <p:sldId id="256" r:id="rId6"/>
    <p:sldId id="257" r:id="rId7"/>
    <p:sldId id="258" r:id="rId8"/>
    <p:sldId id="259" r:id="rId9"/>
    <p:sldId id="260" r:id="rId10"/>
    <p:sldId id="263" r:id="rId11"/>
    <p:sldId id="264" r:id="rId12"/>
    <p:sldId id="265" r:id="rId13"/>
    <p:sldId id="266" r:id="rId14"/>
    <p:sldId id="267" r:id="rId15"/>
    <p:sldId id="268" r:id="rId16"/>
    <p:sldId id="269" r:id="rId17"/>
    <p:sldId id="270" r:id="rId18"/>
    <p:sldId id="271" r:id="rId19"/>
    <p:sldId id="272" r:id="rId20"/>
    <p:sldId id="275" r:id="rId21"/>
    <p:sldId id="276" r:id="rId22"/>
    <p:sldId id="277" r:id="rId23"/>
  </p:sldIdLst>
  <p:sldSz cx="10972800" cy="7315200"/>
  <p:notesSz cx="9144000" cy="6858000"/>
  <p:defaultTextStyle>
    <a:defPPr>
      <a:defRPr lang="en-US"/>
    </a:defPPr>
    <a:lvl1pPr marL="0" algn="l" defTabSz="1044976" rtl="0" eaLnBrk="1" latinLnBrk="0" hangingPunct="1">
      <a:defRPr sz="2100" kern="1200">
        <a:solidFill>
          <a:schemeClr val="tx1"/>
        </a:solidFill>
        <a:latin typeface="+mn-lt"/>
        <a:ea typeface="+mn-ea"/>
        <a:cs typeface="+mn-cs"/>
      </a:defRPr>
    </a:lvl1pPr>
    <a:lvl2pPr marL="522488" algn="l" defTabSz="1044976" rtl="0" eaLnBrk="1" latinLnBrk="0" hangingPunct="1">
      <a:defRPr sz="2100" kern="1200">
        <a:solidFill>
          <a:schemeClr val="tx1"/>
        </a:solidFill>
        <a:latin typeface="+mn-lt"/>
        <a:ea typeface="+mn-ea"/>
        <a:cs typeface="+mn-cs"/>
      </a:defRPr>
    </a:lvl2pPr>
    <a:lvl3pPr marL="1044976" algn="l" defTabSz="1044976" rtl="0" eaLnBrk="1" latinLnBrk="0" hangingPunct="1">
      <a:defRPr sz="2100" kern="1200">
        <a:solidFill>
          <a:schemeClr val="tx1"/>
        </a:solidFill>
        <a:latin typeface="+mn-lt"/>
        <a:ea typeface="+mn-ea"/>
        <a:cs typeface="+mn-cs"/>
      </a:defRPr>
    </a:lvl3pPr>
    <a:lvl4pPr marL="1567464" algn="l" defTabSz="1044976" rtl="0" eaLnBrk="1" latinLnBrk="0" hangingPunct="1">
      <a:defRPr sz="2100" kern="1200">
        <a:solidFill>
          <a:schemeClr val="tx1"/>
        </a:solidFill>
        <a:latin typeface="+mn-lt"/>
        <a:ea typeface="+mn-ea"/>
        <a:cs typeface="+mn-cs"/>
      </a:defRPr>
    </a:lvl4pPr>
    <a:lvl5pPr marL="2089953" algn="l" defTabSz="1044976" rtl="0" eaLnBrk="1" latinLnBrk="0" hangingPunct="1">
      <a:defRPr sz="2100" kern="1200">
        <a:solidFill>
          <a:schemeClr val="tx1"/>
        </a:solidFill>
        <a:latin typeface="+mn-lt"/>
        <a:ea typeface="+mn-ea"/>
        <a:cs typeface="+mn-cs"/>
      </a:defRPr>
    </a:lvl5pPr>
    <a:lvl6pPr marL="2612441" algn="l" defTabSz="1044976" rtl="0" eaLnBrk="1" latinLnBrk="0" hangingPunct="1">
      <a:defRPr sz="2100" kern="1200">
        <a:solidFill>
          <a:schemeClr val="tx1"/>
        </a:solidFill>
        <a:latin typeface="+mn-lt"/>
        <a:ea typeface="+mn-ea"/>
        <a:cs typeface="+mn-cs"/>
      </a:defRPr>
    </a:lvl6pPr>
    <a:lvl7pPr marL="3134929" algn="l" defTabSz="1044976" rtl="0" eaLnBrk="1" latinLnBrk="0" hangingPunct="1">
      <a:defRPr sz="2100" kern="1200">
        <a:solidFill>
          <a:schemeClr val="tx1"/>
        </a:solidFill>
        <a:latin typeface="+mn-lt"/>
        <a:ea typeface="+mn-ea"/>
        <a:cs typeface="+mn-cs"/>
      </a:defRPr>
    </a:lvl7pPr>
    <a:lvl8pPr marL="3657417" algn="l" defTabSz="1044976" rtl="0" eaLnBrk="1" latinLnBrk="0" hangingPunct="1">
      <a:defRPr sz="2100" kern="1200">
        <a:solidFill>
          <a:schemeClr val="tx1"/>
        </a:solidFill>
        <a:latin typeface="+mn-lt"/>
        <a:ea typeface="+mn-ea"/>
        <a:cs typeface="+mn-cs"/>
      </a:defRPr>
    </a:lvl8pPr>
    <a:lvl9pPr marL="4179905" algn="l" defTabSz="1044976" rtl="0" eaLnBrk="1" latinLnBrk="0" hangingPunct="1">
      <a:defRPr sz="21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630" y="126"/>
      </p:cViewPr>
      <p:guideLst>
        <p:guide orient="horz" pos="2304"/>
        <p:guide pos="345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24504436-7107-4F16-B29F-4BBC39B8572D}" type="datetimeFigureOut">
              <a:rPr lang="en-US" smtClean="0"/>
              <a:pPr/>
              <a:t>6/13/2013</a:t>
            </a:fld>
            <a:endParaRPr lang="en-US"/>
          </a:p>
        </p:txBody>
      </p:sp>
      <p:sp>
        <p:nvSpPr>
          <p:cNvPr id="4" name="Slide Image Placeholder 3"/>
          <p:cNvSpPr>
            <a:spLocks noGrp="1" noRot="1" noChangeAspect="1"/>
          </p:cNvSpPr>
          <p:nvPr>
            <p:ph type="sldImg" idx="2"/>
          </p:nvPr>
        </p:nvSpPr>
        <p:spPr>
          <a:xfrm>
            <a:off x="2643188" y="514350"/>
            <a:ext cx="3857625"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ADA01498-0A89-4F14-96A7-CFABDF8965A0}" type="slidenum">
              <a:rPr lang="en-US" smtClean="0"/>
              <a:pPr/>
              <a:t>‹#›</a:t>
            </a:fld>
            <a:endParaRPr lang="en-US"/>
          </a:p>
        </p:txBody>
      </p:sp>
    </p:spTree>
    <p:extLst>
      <p:ext uri="{BB962C8B-B14F-4D97-AF65-F5344CB8AC3E}">
        <p14:creationId xmlns:p14="http://schemas.microsoft.com/office/powerpoint/2010/main" val="2563990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DA01498-0A89-4F14-96A7-CFABDF8965A0}" type="slidenum">
              <a:rPr lang="en-US" smtClean="0"/>
              <a:pPr/>
              <a:t>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DA01498-0A89-4F14-96A7-CFABDF8965A0}" type="slidenum">
              <a:rPr lang="en-US" smtClean="0"/>
              <a:pPr/>
              <a:t>19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DA01498-0A89-4F14-96A7-CFABDF8965A0}" type="slidenum">
              <a:rPr lang="en-US" smtClean="0"/>
              <a:pPr/>
              <a:t>20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7152640"/>
            <a:ext cx="10972800" cy="16256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4498" tIns="52249" rIns="104498" bIns="52249" anchor="ctr" compatLnSpc="1"/>
          <a:lstStyle/>
          <a:p>
            <a:endParaRPr kumimoji="0" lang="en-US"/>
          </a:p>
        </p:txBody>
      </p:sp>
      <p:sp>
        <p:nvSpPr>
          <p:cNvPr id="19" name="Rectangle 18"/>
          <p:cNvSpPr>
            <a:spLocks noChangeArrowheads="1"/>
          </p:cNvSpPr>
          <p:nvPr/>
        </p:nvSpPr>
        <p:spPr bwMode="white">
          <a:xfrm>
            <a:off x="10789920" y="3251"/>
            <a:ext cx="182880" cy="7315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4498" tIns="52249" rIns="104498" bIns="52249" anchor="ctr" compatLnSpc="1"/>
          <a:lstStyle/>
          <a:p>
            <a:endParaRPr kumimoji="0" lang="en-US"/>
          </a:p>
        </p:txBody>
      </p:sp>
      <p:sp>
        <p:nvSpPr>
          <p:cNvPr id="18" name="Rectangle 17"/>
          <p:cNvSpPr>
            <a:spLocks noChangeArrowheads="1"/>
          </p:cNvSpPr>
          <p:nvPr/>
        </p:nvSpPr>
        <p:spPr bwMode="white">
          <a:xfrm>
            <a:off x="0" y="0"/>
            <a:ext cx="182880" cy="7315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4498" tIns="52249" rIns="104498" bIns="52249" anchor="ctr" compatLnSpc="1"/>
          <a:lstStyle/>
          <a:p>
            <a:endParaRPr kumimoji="0" lang="en-US"/>
          </a:p>
        </p:txBody>
      </p:sp>
      <p:sp>
        <p:nvSpPr>
          <p:cNvPr id="16" name="Rectangle 15"/>
          <p:cNvSpPr>
            <a:spLocks noChangeArrowheads="1"/>
          </p:cNvSpPr>
          <p:nvPr/>
        </p:nvSpPr>
        <p:spPr bwMode="white">
          <a:xfrm>
            <a:off x="0" y="0"/>
            <a:ext cx="10972800" cy="268224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4498" tIns="52249" rIns="104498" bIns="52249" anchor="ctr" compatLnSpc="1"/>
          <a:lstStyle/>
          <a:p>
            <a:endParaRPr kumimoji="0" lang="en-US"/>
          </a:p>
        </p:txBody>
      </p:sp>
      <p:sp>
        <p:nvSpPr>
          <p:cNvPr id="12" name="Rectangle 11"/>
          <p:cNvSpPr>
            <a:spLocks noChangeArrowheads="1"/>
          </p:cNvSpPr>
          <p:nvPr/>
        </p:nvSpPr>
        <p:spPr bwMode="auto">
          <a:xfrm>
            <a:off x="175565" y="6817767"/>
            <a:ext cx="10599725" cy="330201"/>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04498" tIns="52249" rIns="104498" bIns="52249" anchor="ctr" compatLnSpc="1"/>
          <a:lstStyle/>
          <a:p>
            <a:endParaRPr kumimoji="0" lang="en-US"/>
          </a:p>
        </p:txBody>
      </p:sp>
      <p:sp>
        <p:nvSpPr>
          <p:cNvPr id="9" name="Subtitle 8"/>
          <p:cNvSpPr>
            <a:spLocks noGrp="1"/>
          </p:cNvSpPr>
          <p:nvPr>
            <p:ph type="subTitle" idx="1"/>
          </p:nvPr>
        </p:nvSpPr>
        <p:spPr>
          <a:xfrm>
            <a:off x="1645920" y="3007360"/>
            <a:ext cx="7680960" cy="1869440"/>
          </a:xfrm>
        </p:spPr>
        <p:txBody>
          <a:bodyPr/>
          <a:lstStyle>
            <a:lvl1pPr marL="0" indent="0" algn="ctr">
              <a:buNone/>
              <a:defRPr sz="1800" b="1" cap="all" spc="286" baseline="0">
                <a:solidFill>
                  <a:schemeClr val="tx2"/>
                </a:solidFill>
              </a:defRPr>
            </a:lvl1pPr>
            <a:lvl2pPr marL="522488" indent="0" algn="ctr">
              <a:buNone/>
            </a:lvl2pPr>
            <a:lvl3pPr marL="1044976" indent="0" algn="ctr">
              <a:buNone/>
            </a:lvl3pPr>
            <a:lvl4pPr marL="1567464" indent="0" algn="ctr">
              <a:buNone/>
            </a:lvl4pPr>
            <a:lvl5pPr marL="2089953" indent="0" algn="ctr">
              <a:buNone/>
            </a:lvl5pPr>
            <a:lvl6pPr marL="2612441" indent="0" algn="ctr">
              <a:buNone/>
            </a:lvl6pPr>
            <a:lvl7pPr marL="3134929" indent="0" algn="ctr">
              <a:buNone/>
            </a:lvl7pPr>
            <a:lvl8pPr marL="3657417" indent="0" algn="ctr">
              <a:buNone/>
            </a:lvl8pPr>
            <a:lvl9pPr marL="4179905"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54354670-D827-4647-98BF-183284CA5B1C}" type="datetimeFigureOut">
              <a:rPr lang="en-US" smtClean="0"/>
              <a:pPr/>
              <a:t>6/13/2013</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86538" y="2581453"/>
            <a:ext cx="10599725"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104498" tIns="52249" rIns="104498" bIns="52249" anchor="ctr" compatLnSpc="1"/>
          <a:lstStyle/>
          <a:p>
            <a:endParaRPr kumimoji="0" lang="en-US"/>
          </a:p>
        </p:txBody>
      </p:sp>
      <p:sp>
        <p:nvSpPr>
          <p:cNvPr id="10" name="Rectangle 9"/>
          <p:cNvSpPr>
            <a:spLocks noChangeArrowheads="1"/>
          </p:cNvSpPr>
          <p:nvPr/>
        </p:nvSpPr>
        <p:spPr bwMode="auto">
          <a:xfrm>
            <a:off x="182880" y="162560"/>
            <a:ext cx="10599725" cy="698357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04498" tIns="52249" rIns="104498" bIns="52249" anchor="ctr" compatLnSpc="1"/>
          <a:lstStyle/>
          <a:p>
            <a:endParaRPr kumimoji="0" lang="en-US" dirty="0"/>
          </a:p>
        </p:txBody>
      </p:sp>
      <p:sp>
        <p:nvSpPr>
          <p:cNvPr id="13" name="Oval 12"/>
          <p:cNvSpPr/>
          <p:nvPr/>
        </p:nvSpPr>
        <p:spPr>
          <a:xfrm>
            <a:off x="5120640" y="2256333"/>
            <a:ext cx="731520" cy="65024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4498" tIns="52249" rIns="104498" bIns="52249" anchor="ctr"/>
          <a:lstStyle/>
          <a:p>
            <a:pPr algn="ctr" eaLnBrk="1" latinLnBrk="0" hangingPunct="1"/>
            <a:endParaRPr kumimoji="0" lang="en-US"/>
          </a:p>
        </p:txBody>
      </p:sp>
      <p:sp>
        <p:nvSpPr>
          <p:cNvPr id="14" name="Oval 13"/>
          <p:cNvSpPr/>
          <p:nvPr/>
        </p:nvSpPr>
        <p:spPr>
          <a:xfrm>
            <a:off x="5234026" y="2357120"/>
            <a:ext cx="504749" cy="448666"/>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104498" tIns="52249" rIns="104498" bIns="52249" anchor="ctr"/>
          <a:lstStyle/>
          <a:p>
            <a:pPr algn="ctr" eaLnBrk="1" latinLnBrk="0" hangingPunct="1"/>
            <a:endParaRPr kumimoji="0" lang="en-US"/>
          </a:p>
        </p:txBody>
      </p:sp>
      <p:sp>
        <p:nvSpPr>
          <p:cNvPr id="29" name="Slide Number Placeholder 28"/>
          <p:cNvSpPr>
            <a:spLocks noGrp="1"/>
          </p:cNvSpPr>
          <p:nvPr>
            <p:ph type="sldNum" sz="quarter" idx="12"/>
          </p:nvPr>
        </p:nvSpPr>
        <p:spPr>
          <a:xfrm>
            <a:off x="5212080" y="2346080"/>
            <a:ext cx="548640" cy="470747"/>
          </a:xfrm>
        </p:spPr>
        <p:txBody>
          <a:bodyPr/>
          <a:lstStyle>
            <a:lvl1pPr>
              <a:defRPr>
                <a:solidFill>
                  <a:schemeClr val="accent3">
                    <a:shade val="75000"/>
                  </a:schemeClr>
                </a:solidFill>
              </a:defRPr>
            </a:lvl1pPr>
          </a:lstStyle>
          <a:p>
            <a:fld id="{8F4AC4C4-18DD-4234-9744-472B989A9C27}" type="slidenum">
              <a:rPr lang="en-US" smtClean="0"/>
              <a:pPr/>
              <a:t>‹#›</a:t>
            </a:fld>
            <a:endParaRPr lang="en-US"/>
          </a:p>
        </p:txBody>
      </p:sp>
      <p:sp>
        <p:nvSpPr>
          <p:cNvPr id="8" name="Title 7"/>
          <p:cNvSpPr>
            <a:spLocks noGrp="1"/>
          </p:cNvSpPr>
          <p:nvPr>
            <p:ph type="ctrTitle"/>
          </p:nvPr>
        </p:nvSpPr>
        <p:spPr>
          <a:xfrm>
            <a:off x="822960" y="406400"/>
            <a:ext cx="9326880" cy="1869440"/>
          </a:xfrm>
        </p:spPr>
        <p:txBody>
          <a:bodyPr anchor="b"/>
          <a:lstStyle>
            <a:lvl1pPr>
              <a:defRPr sz="48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advClick="0" advTm="11000">
        <p14:ripple dir="ld"/>
        <p:sndAc>
          <p:stSnd>
            <p:snd r:embed="rId1" name="chimes.wav"/>
          </p:stSnd>
        </p:sndAc>
      </p:transition>
    </mc:Choice>
    <mc:Fallback>
      <p:transition spd="slow" advClick="0" advTm="11000">
        <p:fade/>
        <p:sndAc>
          <p:stSnd>
            <p:snd r:embed="rId1" name="chimes.wav"/>
          </p:stSnd>
        </p:sndAc>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4354670-D827-4647-98BF-183284CA5B1C}" type="datetimeFigureOut">
              <a:rPr lang="en-US" smtClean="0"/>
              <a:pPr/>
              <a:t>6/13/2013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AC4C4-18DD-4234-9744-472B989A9C27}"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advClick="0" advTm="11000">
        <p14:ripple dir="ld"/>
        <p:sndAc>
          <p:stSnd>
            <p:snd r:embed="rId1" name="chimes.wav"/>
          </p:stSnd>
        </p:sndAc>
      </p:transition>
    </mc:Choice>
    <mc:Fallback>
      <p:transition spd="slow" advClick="0" advTm="11000">
        <p:fade/>
        <p:sndAc>
          <p:stSnd>
            <p:snd r:embed="rId1" name="chimes.wav"/>
          </p:stSnd>
        </p:sndAc>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7152640"/>
            <a:ext cx="10972800" cy="16256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4498" tIns="52249" rIns="104498" bIns="52249" anchor="ctr" compatLnSpc="1"/>
          <a:lstStyle/>
          <a:p>
            <a:endParaRPr kumimoji="0" lang="en-US"/>
          </a:p>
        </p:txBody>
      </p:sp>
      <p:sp>
        <p:nvSpPr>
          <p:cNvPr id="8" name="Rectangle 7"/>
          <p:cNvSpPr>
            <a:spLocks noChangeArrowheads="1"/>
          </p:cNvSpPr>
          <p:nvPr/>
        </p:nvSpPr>
        <p:spPr bwMode="white">
          <a:xfrm>
            <a:off x="8412480" y="0"/>
            <a:ext cx="2560320" cy="7315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4498" tIns="52249" rIns="104498" bIns="52249" anchor="ctr" compatLnSpc="1"/>
          <a:lstStyle/>
          <a:p>
            <a:endParaRPr kumimoji="0" lang="en-US"/>
          </a:p>
        </p:txBody>
      </p:sp>
      <p:sp>
        <p:nvSpPr>
          <p:cNvPr id="9" name="Rectangle 8"/>
          <p:cNvSpPr>
            <a:spLocks noChangeArrowheads="1"/>
          </p:cNvSpPr>
          <p:nvPr/>
        </p:nvSpPr>
        <p:spPr bwMode="white">
          <a:xfrm>
            <a:off x="0" y="0"/>
            <a:ext cx="10972800" cy="16581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4498" tIns="52249" rIns="104498" bIns="52249" anchor="ctr" compatLnSpc="1"/>
          <a:lstStyle/>
          <a:p>
            <a:endParaRPr kumimoji="0" lang="en-US"/>
          </a:p>
        </p:txBody>
      </p:sp>
      <p:sp>
        <p:nvSpPr>
          <p:cNvPr id="10" name="Rectangle 9"/>
          <p:cNvSpPr>
            <a:spLocks noChangeArrowheads="1"/>
          </p:cNvSpPr>
          <p:nvPr/>
        </p:nvSpPr>
        <p:spPr bwMode="white">
          <a:xfrm>
            <a:off x="0" y="0"/>
            <a:ext cx="182880" cy="7315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4498" tIns="52249" rIns="104498" bIns="52249" anchor="ctr" compatLnSpc="1"/>
          <a:lstStyle/>
          <a:p>
            <a:endParaRPr kumimoji="0" lang="en-US"/>
          </a:p>
        </p:txBody>
      </p:sp>
      <p:sp>
        <p:nvSpPr>
          <p:cNvPr id="11" name="Rectangle 10"/>
          <p:cNvSpPr>
            <a:spLocks noChangeArrowheads="1"/>
          </p:cNvSpPr>
          <p:nvPr/>
        </p:nvSpPr>
        <p:spPr bwMode="auto">
          <a:xfrm>
            <a:off x="175565" y="6817767"/>
            <a:ext cx="10599725" cy="330201"/>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04498" tIns="52249" rIns="104498" bIns="52249" anchor="ctr" compatLnSpc="1"/>
          <a:lstStyle/>
          <a:p>
            <a:endParaRPr kumimoji="0" lang="en-US"/>
          </a:p>
        </p:txBody>
      </p:sp>
      <p:sp>
        <p:nvSpPr>
          <p:cNvPr id="12" name="Rectangle 11"/>
          <p:cNvSpPr>
            <a:spLocks noChangeArrowheads="1"/>
          </p:cNvSpPr>
          <p:nvPr/>
        </p:nvSpPr>
        <p:spPr bwMode="auto">
          <a:xfrm>
            <a:off x="182880" y="165811"/>
            <a:ext cx="10599725" cy="698357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04498" tIns="52249" rIns="104498" bIns="52249" anchor="ctr" compatLnSpc="1"/>
          <a:lstStyle/>
          <a:p>
            <a:endParaRPr kumimoji="0" lang="en-US" dirty="0"/>
          </a:p>
        </p:txBody>
      </p:sp>
      <p:sp>
        <p:nvSpPr>
          <p:cNvPr id="13" name="Straight Connector 12"/>
          <p:cNvSpPr>
            <a:spLocks noChangeShapeType="1"/>
          </p:cNvSpPr>
          <p:nvPr/>
        </p:nvSpPr>
        <p:spPr bwMode="auto">
          <a:xfrm rot="5400000">
            <a:off x="5242560" y="3496666"/>
            <a:ext cx="6661709"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104498" tIns="52249" rIns="104498" bIns="52249" anchor="ctr" compatLnSpc="1"/>
          <a:lstStyle/>
          <a:p>
            <a:endParaRPr kumimoji="0" lang="en-US"/>
          </a:p>
        </p:txBody>
      </p:sp>
      <p:sp>
        <p:nvSpPr>
          <p:cNvPr id="14" name="Oval 13"/>
          <p:cNvSpPr/>
          <p:nvPr/>
        </p:nvSpPr>
        <p:spPr>
          <a:xfrm>
            <a:off x="8207654" y="3120814"/>
            <a:ext cx="731520" cy="65024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4498" tIns="52249" rIns="104498" bIns="52249" anchor="ctr"/>
          <a:lstStyle/>
          <a:p>
            <a:pPr algn="ctr" eaLnBrk="1" latinLnBrk="0" hangingPunct="1"/>
            <a:endParaRPr kumimoji="0" lang="en-US"/>
          </a:p>
        </p:txBody>
      </p:sp>
      <p:sp>
        <p:nvSpPr>
          <p:cNvPr id="15" name="Oval 14"/>
          <p:cNvSpPr/>
          <p:nvPr/>
        </p:nvSpPr>
        <p:spPr>
          <a:xfrm>
            <a:off x="8321040" y="3221601"/>
            <a:ext cx="504749" cy="448666"/>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104498" tIns="52249" rIns="104498" bIns="52249" anchor="ctr"/>
          <a:lstStyle/>
          <a:p>
            <a:pPr algn="ctr" eaLnBrk="1" latinLnBrk="0" hangingPunct="1"/>
            <a:endParaRPr kumimoji="0" lang="en-US"/>
          </a:p>
        </p:txBody>
      </p:sp>
      <p:sp>
        <p:nvSpPr>
          <p:cNvPr id="6" name="Slide Number Placeholder 5"/>
          <p:cNvSpPr>
            <a:spLocks noGrp="1"/>
          </p:cNvSpPr>
          <p:nvPr>
            <p:ph type="sldNum" sz="quarter" idx="12"/>
          </p:nvPr>
        </p:nvSpPr>
        <p:spPr>
          <a:xfrm>
            <a:off x="8299094" y="3210561"/>
            <a:ext cx="548640" cy="470747"/>
          </a:xfrm>
        </p:spPr>
        <p:txBody>
          <a:bodyPr/>
          <a:lstStyle/>
          <a:p>
            <a:fld id="{8F4AC4C4-18DD-4234-9744-472B989A9C27}" type="slidenum">
              <a:rPr lang="en-US" smtClean="0"/>
              <a:pPr/>
              <a:t>‹#›</a:t>
            </a:fld>
            <a:endParaRPr lang="en-US"/>
          </a:p>
        </p:txBody>
      </p:sp>
      <p:sp>
        <p:nvSpPr>
          <p:cNvPr id="3" name="Vertical Text Placeholder 2"/>
          <p:cNvSpPr>
            <a:spLocks noGrp="1"/>
          </p:cNvSpPr>
          <p:nvPr>
            <p:ph type="body" orient="vert" idx="1"/>
          </p:nvPr>
        </p:nvSpPr>
        <p:spPr>
          <a:xfrm>
            <a:off x="365760" y="325120"/>
            <a:ext cx="7863840" cy="6209457"/>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4354670-D827-4647-98BF-183284CA5B1C}" type="datetimeFigureOut">
              <a:rPr lang="en-US" smtClean="0"/>
              <a:pPr/>
              <a:t>6/13/2013</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8869680" y="325121"/>
            <a:ext cx="1737360" cy="6241627"/>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advClick="0" advTm="11000">
        <p14:ripple dir="ld"/>
        <p:sndAc>
          <p:stSnd>
            <p:snd r:embed="rId1" name="chimes.wav"/>
          </p:stSnd>
        </p:sndAc>
      </p:transition>
    </mc:Choice>
    <mc:Fallback>
      <p:transition spd="slow" advClick="0" advTm="11000">
        <p:fade/>
        <p:sndAc>
          <p:stSnd>
            <p:snd r:embed="rId1" name="chimes.wav"/>
          </p:stSnd>
        </p:sndAc>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54354670-D827-4647-98BF-183284CA5B1C}" type="datetimeFigureOut">
              <a:rPr lang="en-US" smtClean="0"/>
              <a:pPr/>
              <a:t>6/13/2013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5234026" y="1094797"/>
            <a:ext cx="548640" cy="470747"/>
          </a:xfrm>
        </p:spPr>
        <p:txBody>
          <a:bodyPr/>
          <a:lstStyle/>
          <a:p>
            <a:fld id="{8F4AC4C4-18DD-4234-9744-472B989A9C27}" type="slidenum">
              <a:rPr lang="en-US" smtClean="0"/>
              <a:pPr/>
              <a:t>‹#›</a:t>
            </a:fld>
            <a:endParaRPr lang="en-US"/>
          </a:p>
        </p:txBody>
      </p:sp>
      <p:sp>
        <p:nvSpPr>
          <p:cNvPr id="8" name="Content Placeholder 7"/>
          <p:cNvSpPr>
            <a:spLocks noGrp="1"/>
          </p:cNvSpPr>
          <p:nvPr>
            <p:ph sz="quarter" idx="1"/>
          </p:nvPr>
        </p:nvSpPr>
        <p:spPr>
          <a:xfrm>
            <a:off x="362102" y="1628851"/>
            <a:ext cx="10204704" cy="4876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advClick="0" advTm="11000">
        <p14:ripple dir="ld"/>
        <p:sndAc>
          <p:stSnd>
            <p:snd r:embed="rId1" name="chimes.wav"/>
          </p:stSnd>
        </p:sndAc>
      </p:transition>
    </mc:Choice>
    <mc:Fallback>
      <p:transition spd="slow" advClick="0" advTm="11000">
        <p:fade/>
        <p:sndAc>
          <p:stSnd>
            <p:snd r:embed="rId1" name="chimes.wav"/>
          </p:stSnd>
        </p:sndAc>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82880" cy="7315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4498" tIns="52249" rIns="104498" bIns="52249" anchor="ctr" compatLnSpc="1"/>
          <a:lstStyle/>
          <a:p>
            <a:endParaRPr kumimoji="0" lang="en-US"/>
          </a:p>
        </p:txBody>
      </p:sp>
      <p:sp>
        <p:nvSpPr>
          <p:cNvPr id="15" name="Rectangle 14"/>
          <p:cNvSpPr>
            <a:spLocks noChangeArrowheads="1"/>
          </p:cNvSpPr>
          <p:nvPr/>
        </p:nvSpPr>
        <p:spPr bwMode="white">
          <a:xfrm>
            <a:off x="0" y="7152640"/>
            <a:ext cx="10972800" cy="16256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4498" tIns="52249" rIns="104498" bIns="52249" anchor="ctr" compatLnSpc="1"/>
          <a:lstStyle/>
          <a:p>
            <a:endParaRPr kumimoji="0" lang="en-US"/>
          </a:p>
        </p:txBody>
      </p:sp>
      <p:sp>
        <p:nvSpPr>
          <p:cNvPr id="16" name="Rectangle 15"/>
          <p:cNvSpPr>
            <a:spLocks noChangeArrowheads="1"/>
          </p:cNvSpPr>
          <p:nvPr/>
        </p:nvSpPr>
        <p:spPr bwMode="white">
          <a:xfrm>
            <a:off x="0" y="0"/>
            <a:ext cx="10972800" cy="16256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4498" tIns="52249" rIns="104498" bIns="52249" anchor="ctr" compatLnSpc="1"/>
          <a:lstStyle/>
          <a:p>
            <a:endParaRPr kumimoji="0" lang="en-US"/>
          </a:p>
        </p:txBody>
      </p:sp>
      <p:sp>
        <p:nvSpPr>
          <p:cNvPr id="18" name="Rectangle 17"/>
          <p:cNvSpPr>
            <a:spLocks noChangeArrowheads="1"/>
          </p:cNvSpPr>
          <p:nvPr/>
        </p:nvSpPr>
        <p:spPr bwMode="white">
          <a:xfrm>
            <a:off x="10789920" y="20320"/>
            <a:ext cx="182880" cy="7315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4498" tIns="52249" rIns="104498" bIns="52249" anchor="ctr" compatLnSpc="1"/>
          <a:lstStyle/>
          <a:p>
            <a:endParaRPr kumimoji="0" lang="en-US"/>
          </a:p>
        </p:txBody>
      </p:sp>
      <p:sp>
        <p:nvSpPr>
          <p:cNvPr id="19" name="Rectangle 18"/>
          <p:cNvSpPr>
            <a:spLocks noChangeArrowheads="1"/>
          </p:cNvSpPr>
          <p:nvPr/>
        </p:nvSpPr>
        <p:spPr bwMode="white">
          <a:xfrm>
            <a:off x="182880" y="2438400"/>
            <a:ext cx="10599725" cy="32512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4498" tIns="52249" rIns="104498" bIns="52249" anchor="ctr" compatLnSpc="1"/>
          <a:lstStyle/>
          <a:p>
            <a:endParaRPr kumimoji="0" lang="en-US"/>
          </a:p>
        </p:txBody>
      </p:sp>
      <p:sp>
        <p:nvSpPr>
          <p:cNvPr id="12" name="Rectangle 11"/>
          <p:cNvSpPr>
            <a:spLocks noChangeArrowheads="1"/>
          </p:cNvSpPr>
          <p:nvPr/>
        </p:nvSpPr>
        <p:spPr bwMode="auto">
          <a:xfrm>
            <a:off x="186538" y="151842"/>
            <a:ext cx="10599725" cy="2282342"/>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104498" tIns="52249" rIns="104498" bIns="52249" anchor="ctr" compatLnSpc="1"/>
          <a:lstStyle/>
          <a:p>
            <a:endParaRPr kumimoji="0" lang="en-US"/>
          </a:p>
        </p:txBody>
      </p:sp>
      <p:sp>
        <p:nvSpPr>
          <p:cNvPr id="3" name="Text Placeholder 2"/>
          <p:cNvSpPr>
            <a:spLocks noGrp="1"/>
          </p:cNvSpPr>
          <p:nvPr>
            <p:ph type="body" idx="1"/>
          </p:nvPr>
        </p:nvSpPr>
        <p:spPr>
          <a:xfrm>
            <a:off x="1642111" y="2926081"/>
            <a:ext cx="7776209" cy="1784773"/>
          </a:xfrm>
        </p:spPr>
        <p:txBody>
          <a:bodyPr anchor="t"/>
          <a:lstStyle>
            <a:lvl1pPr marL="0" indent="0" algn="ctr">
              <a:buNone/>
              <a:defRPr sz="1800" b="1" cap="all" spc="286" baseline="0">
                <a:solidFill>
                  <a:schemeClr val="tx2"/>
                </a:solidFill>
              </a:defRPr>
            </a:lvl1pPr>
            <a:lvl2pPr>
              <a:buNone/>
              <a:defRPr sz="21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75565" y="6817767"/>
            <a:ext cx="10599725" cy="330201"/>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04498" tIns="52249" rIns="104498" bIns="52249" anchor="ctr" compatLnSpc="1"/>
          <a:lstStyle/>
          <a:p>
            <a:endParaRPr kumimoji="0" lang="en-US"/>
          </a:p>
        </p:txBody>
      </p:sp>
      <p:sp>
        <p:nvSpPr>
          <p:cNvPr id="14" name="Rectangle 13"/>
          <p:cNvSpPr>
            <a:spLocks noChangeArrowheads="1"/>
          </p:cNvSpPr>
          <p:nvPr/>
        </p:nvSpPr>
        <p:spPr bwMode="auto">
          <a:xfrm>
            <a:off x="182880" y="162560"/>
            <a:ext cx="10599725" cy="698357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04498" tIns="52249" rIns="104498" bIns="52249"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54354670-D827-4647-98BF-183284CA5B1C}" type="datetimeFigureOut">
              <a:rPr lang="en-US" smtClean="0"/>
              <a:pPr/>
              <a:t>6/13/2013</a:t>
            </a:fld>
            <a:endParaRPr lang="en-US"/>
          </a:p>
        </p:txBody>
      </p:sp>
      <p:sp>
        <p:nvSpPr>
          <p:cNvPr id="8" name="Straight Connector 7"/>
          <p:cNvSpPr>
            <a:spLocks noChangeShapeType="1"/>
          </p:cNvSpPr>
          <p:nvPr/>
        </p:nvSpPr>
        <p:spPr bwMode="auto">
          <a:xfrm>
            <a:off x="182880" y="2600960"/>
            <a:ext cx="10599725"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104498" tIns="52249" rIns="104498" bIns="52249" anchor="ctr" compatLnSpc="1"/>
          <a:lstStyle/>
          <a:p>
            <a:endParaRPr kumimoji="0" lang="en-US"/>
          </a:p>
        </p:txBody>
      </p:sp>
      <p:sp>
        <p:nvSpPr>
          <p:cNvPr id="10" name="Oval 9"/>
          <p:cNvSpPr/>
          <p:nvPr/>
        </p:nvSpPr>
        <p:spPr>
          <a:xfrm>
            <a:off x="5120640" y="2256333"/>
            <a:ext cx="731520" cy="65024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4498" tIns="52249" rIns="104498" bIns="52249" anchor="ctr"/>
          <a:lstStyle/>
          <a:p>
            <a:pPr algn="ctr" eaLnBrk="1" latinLnBrk="0" hangingPunct="1"/>
            <a:endParaRPr kumimoji="0" lang="en-US"/>
          </a:p>
        </p:txBody>
      </p:sp>
      <p:sp>
        <p:nvSpPr>
          <p:cNvPr id="11" name="Oval 10"/>
          <p:cNvSpPr/>
          <p:nvPr/>
        </p:nvSpPr>
        <p:spPr>
          <a:xfrm>
            <a:off x="5234026" y="2357120"/>
            <a:ext cx="504749" cy="448666"/>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104498" tIns="52249" rIns="104498" bIns="52249" anchor="ctr"/>
          <a:lstStyle/>
          <a:p>
            <a:pPr algn="ctr" eaLnBrk="1" latinLnBrk="0" hangingPunct="1"/>
            <a:endParaRPr kumimoji="0" lang="en-US"/>
          </a:p>
        </p:txBody>
      </p:sp>
      <p:sp>
        <p:nvSpPr>
          <p:cNvPr id="6" name="Slide Number Placeholder 5"/>
          <p:cNvSpPr>
            <a:spLocks noGrp="1"/>
          </p:cNvSpPr>
          <p:nvPr>
            <p:ph type="sldNum" sz="quarter" idx="12"/>
          </p:nvPr>
        </p:nvSpPr>
        <p:spPr>
          <a:xfrm>
            <a:off x="5212080" y="2346080"/>
            <a:ext cx="548640" cy="470747"/>
          </a:xfrm>
        </p:spPr>
        <p:txBody>
          <a:bodyPr/>
          <a:lstStyle>
            <a:lvl1pPr>
              <a:defRPr>
                <a:solidFill>
                  <a:schemeClr val="accent3">
                    <a:shade val="75000"/>
                  </a:schemeClr>
                </a:solidFill>
              </a:defRPr>
            </a:lvl1pPr>
          </a:lstStyle>
          <a:p>
            <a:fld id="{8F4AC4C4-18DD-4234-9744-472B989A9C27}" type="slidenum">
              <a:rPr lang="en-US" smtClean="0"/>
              <a:pPr/>
              <a:t>‹#›</a:t>
            </a:fld>
            <a:endParaRPr lang="en-US"/>
          </a:p>
        </p:txBody>
      </p:sp>
      <p:sp>
        <p:nvSpPr>
          <p:cNvPr id="2" name="Title 1"/>
          <p:cNvSpPr>
            <a:spLocks noGrp="1"/>
          </p:cNvSpPr>
          <p:nvPr>
            <p:ph type="title"/>
          </p:nvPr>
        </p:nvSpPr>
        <p:spPr>
          <a:xfrm>
            <a:off x="866776" y="568960"/>
            <a:ext cx="9326880" cy="1625600"/>
          </a:xfrm>
        </p:spPr>
        <p:txBody>
          <a:bodyPr anchor="b"/>
          <a:lstStyle>
            <a:lvl1pPr algn="ctr">
              <a:buNone/>
              <a:defRPr sz="48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advClick="0" advTm="11000">
        <p14:ripple dir="ld"/>
        <p:sndAc>
          <p:stSnd>
            <p:snd r:embed="rId1" name="chimes.wav"/>
          </p:stSnd>
        </p:sndAc>
      </p:transition>
    </mc:Choice>
    <mc:Fallback>
      <p:transition spd="slow" advClick="0" advTm="11000">
        <p:fade/>
        <p:sndAc>
          <p:stSnd>
            <p:snd r:embed="rId1" name="chimes.wav"/>
          </p:stSnd>
        </p:sndAc>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62102" y="243840"/>
            <a:ext cx="10241280" cy="809549"/>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6949440" y="6837274"/>
            <a:ext cx="3653942" cy="390144"/>
          </a:xfrm>
        </p:spPr>
        <p:txBody>
          <a:bodyPr/>
          <a:lstStyle/>
          <a:p>
            <a:fld id="{54354670-D827-4647-98BF-183284CA5B1C}" type="datetimeFigureOut">
              <a:rPr lang="en-US" smtClean="0"/>
              <a:pPr/>
              <a:t>6/13/2013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4AC4C4-18DD-4234-9744-472B989A9C27}" type="slidenum">
              <a:rPr lang="en-US" smtClean="0"/>
              <a:pPr/>
              <a:t>‹#›</a:t>
            </a:fld>
            <a:endParaRPr lang="en-US"/>
          </a:p>
        </p:txBody>
      </p:sp>
      <p:sp>
        <p:nvSpPr>
          <p:cNvPr id="8" name="Straight Connector 7"/>
          <p:cNvSpPr>
            <a:spLocks noChangeShapeType="1"/>
          </p:cNvSpPr>
          <p:nvPr/>
        </p:nvSpPr>
        <p:spPr bwMode="auto">
          <a:xfrm flipV="1">
            <a:off x="5475697" y="1680696"/>
            <a:ext cx="10705" cy="5140861"/>
          </a:xfrm>
          <a:prstGeom prst="line">
            <a:avLst/>
          </a:prstGeom>
          <a:noFill/>
          <a:ln w="9525" cap="flat" cmpd="sng" algn="ctr">
            <a:solidFill>
              <a:schemeClr val="tx2"/>
            </a:solidFill>
            <a:prstDash val="sysDash"/>
            <a:round/>
            <a:headEnd type="none" w="med" len="med"/>
            <a:tailEnd type="none" w="med" len="med"/>
          </a:ln>
          <a:effectLst/>
        </p:spPr>
        <p:txBody>
          <a:bodyPr vert="horz" wrap="none" lIns="104498" tIns="52249" rIns="104498" bIns="52249" anchor="ctr" compatLnSpc="1"/>
          <a:lstStyle/>
          <a:p>
            <a:endParaRPr kumimoji="0" lang="en-US"/>
          </a:p>
        </p:txBody>
      </p:sp>
      <p:sp>
        <p:nvSpPr>
          <p:cNvPr id="10" name="Content Placeholder 9"/>
          <p:cNvSpPr>
            <a:spLocks noGrp="1"/>
          </p:cNvSpPr>
          <p:nvPr>
            <p:ph sz="half" idx="1"/>
          </p:nvPr>
        </p:nvSpPr>
        <p:spPr>
          <a:xfrm>
            <a:off x="362102" y="1463040"/>
            <a:ext cx="4846320" cy="4993843"/>
          </a:xfrm>
        </p:spPr>
        <p:txBody>
          <a:bodyPr/>
          <a:lstStyle>
            <a:lvl1pPr>
              <a:defRPr sz="29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5760720" y="1463040"/>
            <a:ext cx="4846320" cy="4993843"/>
          </a:xfrm>
        </p:spPr>
        <p:txBody>
          <a:bodyPr/>
          <a:lstStyle>
            <a:lvl1pPr>
              <a:defRPr sz="29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advClick="0" advTm="11000">
        <p14:ripple dir="ld"/>
        <p:sndAc>
          <p:stSnd>
            <p:snd r:embed="rId1" name="chimes.wav"/>
          </p:stSnd>
        </p:sndAc>
      </p:transition>
    </mc:Choice>
    <mc:Fallback>
      <p:transition spd="slow" advClick="0" advTm="11000">
        <p:fade/>
        <p:sndAc>
          <p:stSnd>
            <p:snd r:embed="rId1" name="chimes.wav"/>
          </p:stSnd>
        </p:sndAc>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5486400" y="2346960"/>
            <a:ext cx="0" cy="4467149"/>
          </a:xfrm>
          <a:prstGeom prst="line">
            <a:avLst/>
          </a:prstGeom>
          <a:noFill/>
          <a:ln w="9525" cap="flat" cmpd="sng" algn="ctr">
            <a:solidFill>
              <a:schemeClr val="tx2"/>
            </a:solidFill>
            <a:prstDash val="sysDash"/>
            <a:round/>
            <a:headEnd type="none" w="med" len="med"/>
            <a:tailEnd type="none" w="med" len="med"/>
          </a:ln>
          <a:effectLst/>
        </p:spPr>
        <p:txBody>
          <a:bodyPr vert="horz" wrap="none" lIns="104498" tIns="52249" rIns="104498" bIns="52249" anchor="ctr" compatLnSpc="1"/>
          <a:lstStyle/>
          <a:p>
            <a:endParaRPr kumimoji="0" lang="en-US"/>
          </a:p>
        </p:txBody>
      </p:sp>
      <p:sp>
        <p:nvSpPr>
          <p:cNvPr id="20" name="Rectangle 19"/>
          <p:cNvSpPr>
            <a:spLocks noChangeArrowheads="1"/>
          </p:cNvSpPr>
          <p:nvPr/>
        </p:nvSpPr>
        <p:spPr bwMode="white">
          <a:xfrm>
            <a:off x="0" y="0"/>
            <a:ext cx="10972800" cy="154432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4498" tIns="52249" rIns="104498" bIns="52249" anchor="ctr" compatLnSpc="1"/>
          <a:lstStyle/>
          <a:p>
            <a:endParaRPr kumimoji="0" lang="en-US"/>
          </a:p>
        </p:txBody>
      </p:sp>
      <p:sp>
        <p:nvSpPr>
          <p:cNvPr id="19" name="Rectangle 18"/>
          <p:cNvSpPr>
            <a:spLocks noChangeArrowheads="1"/>
          </p:cNvSpPr>
          <p:nvPr/>
        </p:nvSpPr>
        <p:spPr bwMode="white">
          <a:xfrm>
            <a:off x="0" y="7152640"/>
            <a:ext cx="10972800" cy="16256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4498" tIns="52249" rIns="104498" bIns="52249" anchor="ctr" compatLnSpc="1"/>
          <a:lstStyle/>
          <a:p>
            <a:endParaRPr kumimoji="0" lang="en-US"/>
          </a:p>
        </p:txBody>
      </p:sp>
      <p:sp>
        <p:nvSpPr>
          <p:cNvPr id="21" name="Rectangle 20"/>
          <p:cNvSpPr>
            <a:spLocks noChangeArrowheads="1"/>
          </p:cNvSpPr>
          <p:nvPr/>
        </p:nvSpPr>
        <p:spPr bwMode="white">
          <a:xfrm>
            <a:off x="0" y="0"/>
            <a:ext cx="182880" cy="7315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4498" tIns="52249" rIns="104498" bIns="52249" anchor="ctr" compatLnSpc="1"/>
          <a:lstStyle/>
          <a:p>
            <a:endParaRPr kumimoji="0" lang="en-US"/>
          </a:p>
        </p:txBody>
      </p:sp>
      <p:sp>
        <p:nvSpPr>
          <p:cNvPr id="22" name="Rectangle 21"/>
          <p:cNvSpPr>
            <a:spLocks noChangeArrowheads="1"/>
          </p:cNvSpPr>
          <p:nvPr/>
        </p:nvSpPr>
        <p:spPr bwMode="white">
          <a:xfrm>
            <a:off x="10789920" y="0"/>
            <a:ext cx="182880" cy="7315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4498" tIns="52249" rIns="104498" bIns="52249" anchor="ctr" compatLnSpc="1"/>
          <a:lstStyle/>
          <a:p>
            <a:endParaRPr kumimoji="0" lang="en-US"/>
          </a:p>
        </p:txBody>
      </p:sp>
      <p:sp>
        <p:nvSpPr>
          <p:cNvPr id="11" name="Rectangle 10"/>
          <p:cNvSpPr/>
          <p:nvPr/>
        </p:nvSpPr>
        <p:spPr>
          <a:xfrm>
            <a:off x="182880" y="1463040"/>
            <a:ext cx="10599725" cy="97536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4498" tIns="52249" rIns="104498" bIns="52249" anchor="ctr"/>
          <a:lstStyle/>
          <a:p>
            <a:pPr algn="ctr" eaLnBrk="1" latinLnBrk="0" hangingPunct="1"/>
            <a:endParaRPr kumimoji="0" lang="en-US"/>
          </a:p>
        </p:txBody>
      </p:sp>
      <p:sp>
        <p:nvSpPr>
          <p:cNvPr id="13" name="Rectangle 12"/>
          <p:cNvSpPr>
            <a:spLocks noChangeArrowheads="1"/>
          </p:cNvSpPr>
          <p:nvPr/>
        </p:nvSpPr>
        <p:spPr bwMode="auto">
          <a:xfrm>
            <a:off x="175108" y="6817767"/>
            <a:ext cx="10599725" cy="33162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04498" tIns="52249" rIns="104498" bIns="52249" anchor="ctr" compatLnSpc="1"/>
          <a:lstStyle/>
          <a:p>
            <a:endParaRPr kumimoji="0" lang="en-US"/>
          </a:p>
        </p:txBody>
      </p:sp>
      <p:sp>
        <p:nvSpPr>
          <p:cNvPr id="3" name="Text Placeholder 2"/>
          <p:cNvSpPr>
            <a:spLocks noGrp="1"/>
          </p:cNvSpPr>
          <p:nvPr>
            <p:ph type="body" idx="1"/>
          </p:nvPr>
        </p:nvSpPr>
        <p:spPr>
          <a:xfrm>
            <a:off x="362102" y="1625600"/>
            <a:ext cx="4848226" cy="781839"/>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500" b="1" dirty="0" smtClean="0">
                <a:solidFill>
                  <a:srgbClr val="FFFFFF"/>
                </a:solidFill>
              </a:defRPr>
            </a:lvl1pPr>
            <a:lvl2pPr>
              <a:buNone/>
              <a:defRPr sz="2300" b="1"/>
            </a:lvl2pPr>
            <a:lvl3pPr>
              <a:buNone/>
              <a:defRPr sz="2100" b="1"/>
            </a:lvl3pPr>
            <a:lvl4pPr>
              <a:buNone/>
              <a:defRPr sz="1800" b="1"/>
            </a:lvl4pPr>
            <a:lvl5pPr>
              <a:buNone/>
              <a:defRPr sz="18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5749597" y="1625600"/>
            <a:ext cx="4850130" cy="780288"/>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500" b="1"/>
            </a:lvl1pPr>
            <a:lvl2pPr>
              <a:buNone/>
              <a:defRPr sz="2300" b="1"/>
            </a:lvl2pPr>
            <a:lvl3pPr>
              <a:buNone/>
              <a:defRPr sz="2100" b="1"/>
            </a:lvl3pPr>
            <a:lvl4pPr>
              <a:buNone/>
              <a:defRPr sz="1800" b="1"/>
            </a:lvl4pPr>
            <a:lvl5pPr>
              <a:buNone/>
              <a:defRPr sz="18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54354670-D827-4647-98BF-183284CA5B1C}" type="datetimeFigureOut">
              <a:rPr lang="en-US" smtClean="0"/>
              <a:pPr/>
              <a:t>6/13/2013</a:t>
            </a:fld>
            <a:endParaRPr lang="en-US"/>
          </a:p>
        </p:txBody>
      </p:sp>
      <p:sp>
        <p:nvSpPr>
          <p:cNvPr id="8" name="Footer Placeholder 7"/>
          <p:cNvSpPr>
            <a:spLocks noGrp="1"/>
          </p:cNvSpPr>
          <p:nvPr>
            <p:ph type="ftr" sz="quarter" idx="11"/>
          </p:nvPr>
        </p:nvSpPr>
        <p:spPr>
          <a:xfrm>
            <a:off x="365760" y="6837274"/>
            <a:ext cx="4297680" cy="390144"/>
          </a:xfrm>
        </p:spPr>
        <p:txBody>
          <a:bodyPr/>
          <a:lstStyle/>
          <a:p>
            <a:endParaRPr lang="en-US"/>
          </a:p>
        </p:txBody>
      </p:sp>
      <p:sp>
        <p:nvSpPr>
          <p:cNvPr id="15" name="Straight Connector 14"/>
          <p:cNvSpPr>
            <a:spLocks noChangeShapeType="1"/>
          </p:cNvSpPr>
          <p:nvPr/>
        </p:nvSpPr>
        <p:spPr bwMode="auto">
          <a:xfrm>
            <a:off x="182880" y="1365504"/>
            <a:ext cx="10599725"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104498" tIns="52249" rIns="104498" bIns="52249" anchor="ctr" compatLnSpc="1"/>
          <a:lstStyle/>
          <a:p>
            <a:endParaRPr kumimoji="0" lang="en-US"/>
          </a:p>
        </p:txBody>
      </p:sp>
      <p:sp>
        <p:nvSpPr>
          <p:cNvPr id="18" name="Rectangle 17"/>
          <p:cNvSpPr>
            <a:spLocks noChangeArrowheads="1"/>
          </p:cNvSpPr>
          <p:nvPr/>
        </p:nvSpPr>
        <p:spPr bwMode="auto">
          <a:xfrm>
            <a:off x="182880" y="165811"/>
            <a:ext cx="10599725" cy="698357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04498" tIns="52249" rIns="104498" bIns="52249" anchor="ctr" compatLnSpc="1"/>
          <a:lstStyle/>
          <a:p>
            <a:endParaRPr kumimoji="0" lang="en-US" dirty="0"/>
          </a:p>
        </p:txBody>
      </p:sp>
      <p:sp>
        <p:nvSpPr>
          <p:cNvPr id="24" name="Content Placeholder 23"/>
          <p:cNvSpPr>
            <a:spLocks noGrp="1"/>
          </p:cNvSpPr>
          <p:nvPr>
            <p:ph sz="quarter" idx="2"/>
          </p:nvPr>
        </p:nvSpPr>
        <p:spPr>
          <a:xfrm>
            <a:off x="362102" y="2636142"/>
            <a:ext cx="4849978" cy="407296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5760720" y="2636142"/>
            <a:ext cx="4846320" cy="4077005"/>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5120640" y="1019772"/>
            <a:ext cx="731520" cy="65024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4498" tIns="52249" rIns="104498" bIns="52249" anchor="ctr"/>
          <a:lstStyle/>
          <a:p>
            <a:pPr algn="ctr" eaLnBrk="1" latinLnBrk="0" hangingPunct="1"/>
            <a:endParaRPr kumimoji="0" lang="en-US"/>
          </a:p>
        </p:txBody>
      </p:sp>
      <p:sp>
        <p:nvSpPr>
          <p:cNvPr id="27" name="Oval 26"/>
          <p:cNvSpPr/>
          <p:nvPr/>
        </p:nvSpPr>
        <p:spPr>
          <a:xfrm>
            <a:off x="5234026" y="1120559"/>
            <a:ext cx="504749" cy="448666"/>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104498" tIns="52249" rIns="104498" bIns="52249" anchor="ctr"/>
          <a:lstStyle/>
          <a:p>
            <a:pPr algn="ctr" eaLnBrk="1" latinLnBrk="0" hangingPunct="1"/>
            <a:endParaRPr kumimoji="0" lang="en-US"/>
          </a:p>
        </p:txBody>
      </p:sp>
      <p:sp>
        <p:nvSpPr>
          <p:cNvPr id="9" name="Slide Number Placeholder 8"/>
          <p:cNvSpPr>
            <a:spLocks noGrp="1"/>
          </p:cNvSpPr>
          <p:nvPr>
            <p:ph type="sldNum" sz="quarter" idx="12"/>
          </p:nvPr>
        </p:nvSpPr>
        <p:spPr>
          <a:xfrm>
            <a:off x="5212080" y="1111911"/>
            <a:ext cx="548640" cy="470747"/>
          </a:xfrm>
        </p:spPr>
        <p:txBody>
          <a:bodyPr/>
          <a:lstStyle>
            <a:lvl1pPr algn="ctr">
              <a:defRPr/>
            </a:lvl1pPr>
          </a:lstStyle>
          <a:p>
            <a:fld id="{8F4AC4C4-18DD-4234-9744-472B989A9C27}"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advClick="0" advTm="11000">
        <p14:ripple dir="ld"/>
        <p:sndAc>
          <p:stSnd>
            <p:snd r:embed="rId1" name="chimes.wav"/>
          </p:stSnd>
        </p:sndAc>
      </p:transition>
    </mc:Choice>
    <mc:Fallback>
      <p:transition spd="slow" advClick="0" advTm="11000">
        <p:fade/>
        <p:sndAc>
          <p:stSnd>
            <p:snd r:embed="rId1" name="chimes.wav"/>
          </p:stSnd>
        </p:sndAc>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4354670-D827-4647-98BF-183284CA5B1C}" type="datetimeFigureOut">
              <a:rPr lang="en-US" smtClean="0"/>
              <a:pPr/>
              <a:t>6/13/2013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5212080" y="1105088"/>
            <a:ext cx="548640" cy="470747"/>
          </a:xfrm>
        </p:spPr>
        <p:txBody>
          <a:bodyPr/>
          <a:lstStyle/>
          <a:p>
            <a:fld id="{8F4AC4C4-18DD-4234-9744-472B989A9C27}"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advClick="0" advTm="11000">
        <p14:ripple dir="ld"/>
        <p:sndAc>
          <p:stSnd>
            <p:snd r:embed="rId1" name="chimes.wav"/>
          </p:stSnd>
        </p:sndAc>
      </p:transition>
    </mc:Choice>
    <mc:Fallback>
      <p:transition spd="slow" advClick="0" advTm="11000">
        <p:fade/>
        <p:sndAc>
          <p:stSnd>
            <p:snd r:embed="rId1" name="chimes.wav"/>
          </p:stSnd>
        </p:sndAc>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7152640"/>
            <a:ext cx="10972800" cy="16256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4498" tIns="52249" rIns="104498" bIns="52249" anchor="ctr" compatLnSpc="1"/>
          <a:lstStyle/>
          <a:p>
            <a:endParaRPr kumimoji="0" lang="en-US"/>
          </a:p>
        </p:txBody>
      </p:sp>
      <p:sp>
        <p:nvSpPr>
          <p:cNvPr id="8" name="Rectangle 7"/>
          <p:cNvSpPr>
            <a:spLocks noChangeArrowheads="1"/>
          </p:cNvSpPr>
          <p:nvPr/>
        </p:nvSpPr>
        <p:spPr bwMode="white">
          <a:xfrm>
            <a:off x="0" y="0"/>
            <a:ext cx="10972800" cy="16581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4498" tIns="52249" rIns="104498" bIns="52249" anchor="ctr" compatLnSpc="1"/>
          <a:lstStyle/>
          <a:p>
            <a:endParaRPr kumimoji="0" lang="en-US"/>
          </a:p>
        </p:txBody>
      </p:sp>
      <p:sp>
        <p:nvSpPr>
          <p:cNvPr id="10" name="Rectangle 9"/>
          <p:cNvSpPr>
            <a:spLocks noChangeArrowheads="1"/>
          </p:cNvSpPr>
          <p:nvPr/>
        </p:nvSpPr>
        <p:spPr bwMode="white">
          <a:xfrm>
            <a:off x="10789920" y="0"/>
            <a:ext cx="182880" cy="7315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4498" tIns="52249" rIns="104498" bIns="52249" anchor="ctr" compatLnSpc="1"/>
          <a:lstStyle/>
          <a:p>
            <a:endParaRPr kumimoji="0" lang="en-US"/>
          </a:p>
        </p:txBody>
      </p:sp>
      <p:sp>
        <p:nvSpPr>
          <p:cNvPr id="9" name="Rectangle 8"/>
          <p:cNvSpPr>
            <a:spLocks noChangeArrowheads="1"/>
          </p:cNvSpPr>
          <p:nvPr/>
        </p:nvSpPr>
        <p:spPr bwMode="white">
          <a:xfrm>
            <a:off x="0" y="0"/>
            <a:ext cx="182880" cy="7315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4498" tIns="52249" rIns="104498" bIns="52249" anchor="ctr" compatLnSpc="1"/>
          <a:lstStyle/>
          <a:p>
            <a:endParaRPr kumimoji="0" lang="en-US"/>
          </a:p>
        </p:txBody>
      </p:sp>
      <p:sp>
        <p:nvSpPr>
          <p:cNvPr id="5" name="Rectangle 4"/>
          <p:cNvSpPr>
            <a:spLocks noChangeArrowheads="1"/>
          </p:cNvSpPr>
          <p:nvPr/>
        </p:nvSpPr>
        <p:spPr bwMode="auto">
          <a:xfrm>
            <a:off x="175565" y="6817767"/>
            <a:ext cx="10599725" cy="330201"/>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04498" tIns="52249" rIns="104498" bIns="52249" anchor="ctr" compatLnSpc="1"/>
          <a:lstStyle/>
          <a:p>
            <a:endParaRPr kumimoji="0" lang="en-US"/>
          </a:p>
        </p:txBody>
      </p:sp>
      <p:sp>
        <p:nvSpPr>
          <p:cNvPr id="6" name="Rectangle 5"/>
          <p:cNvSpPr>
            <a:spLocks noChangeArrowheads="1"/>
          </p:cNvSpPr>
          <p:nvPr/>
        </p:nvSpPr>
        <p:spPr bwMode="auto">
          <a:xfrm>
            <a:off x="182880" y="169062"/>
            <a:ext cx="10599725" cy="698357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04498" tIns="52249" rIns="104498" bIns="52249" anchor="ctr" compatLnSpc="1"/>
          <a:lstStyle/>
          <a:p>
            <a:endParaRPr kumimoji="0" lang="en-US" dirty="0"/>
          </a:p>
        </p:txBody>
      </p:sp>
      <p:sp>
        <p:nvSpPr>
          <p:cNvPr id="2" name="Date Placeholder 1"/>
          <p:cNvSpPr>
            <a:spLocks noGrp="1"/>
          </p:cNvSpPr>
          <p:nvPr>
            <p:ph type="dt" sz="half" idx="10"/>
          </p:nvPr>
        </p:nvSpPr>
        <p:spPr/>
        <p:txBody>
          <a:bodyPr/>
          <a:lstStyle/>
          <a:p>
            <a:fld id="{54354670-D827-4647-98BF-183284CA5B1C}" type="datetimeFigureOut">
              <a:rPr lang="en-US" smtClean="0"/>
              <a:pPr/>
              <a:t>6/13/2013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5120640" y="6746240"/>
            <a:ext cx="731520" cy="470746"/>
          </a:xfrm>
        </p:spPr>
        <p:txBody>
          <a:bodyPr/>
          <a:lstStyle>
            <a:lvl1pPr>
              <a:defRPr>
                <a:solidFill>
                  <a:srgbClr val="FFFFFF"/>
                </a:solidFill>
              </a:defRPr>
            </a:lvl1pPr>
          </a:lstStyle>
          <a:p>
            <a:fld id="{8F4AC4C4-18DD-4234-9744-472B989A9C27}"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advClick="0" advTm="11000">
        <p14:ripple dir="ld"/>
        <p:sndAc>
          <p:stSnd>
            <p:snd r:embed="rId1" name="chimes.wav"/>
          </p:stSnd>
        </p:sndAc>
      </p:transition>
    </mc:Choice>
    <mc:Fallback>
      <p:transition spd="slow" advClick="0" advTm="11000">
        <p:fade/>
        <p:sndAc>
          <p:stSnd>
            <p:snd r:embed="rId1" name="chimes.wav"/>
          </p:stSnd>
        </p:sndAc>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82880" y="162560"/>
            <a:ext cx="10599725" cy="32512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04498" tIns="52249" rIns="104498" bIns="52249" anchor="ctr" compatLnSpc="1"/>
          <a:lstStyle/>
          <a:p>
            <a:endParaRPr kumimoji="0" lang="en-US"/>
          </a:p>
        </p:txBody>
      </p:sp>
      <p:sp>
        <p:nvSpPr>
          <p:cNvPr id="15" name="Rectangle 14"/>
          <p:cNvSpPr>
            <a:spLocks noChangeArrowheads="1"/>
          </p:cNvSpPr>
          <p:nvPr/>
        </p:nvSpPr>
        <p:spPr bwMode="white">
          <a:xfrm>
            <a:off x="0" y="7152640"/>
            <a:ext cx="10972800" cy="16256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4498" tIns="52249" rIns="104498" bIns="52249" anchor="ctr" compatLnSpc="1"/>
          <a:lstStyle/>
          <a:p>
            <a:endParaRPr kumimoji="0" lang="en-US"/>
          </a:p>
        </p:txBody>
      </p:sp>
      <p:sp>
        <p:nvSpPr>
          <p:cNvPr id="18" name="Rectangle 17"/>
          <p:cNvSpPr>
            <a:spLocks noChangeArrowheads="1"/>
          </p:cNvSpPr>
          <p:nvPr/>
        </p:nvSpPr>
        <p:spPr bwMode="white">
          <a:xfrm>
            <a:off x="10789920" y="0"/>
            <a:ext cx="182880" cy="7315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4498" tIns="52249" rIns="104498" bIns="52249" anchor="ctr" compatLnSpc="1"/>
          <a:lstStyle/>
          <a:p>
            <a:endParaRPr kumimoji="0" lang="en-US"/>
          </a:p>
        </p:txBody>
      </p:sp>
      <p:sp>
        <p:nvSpPr>
          <p:cNvPr id="16" name="Rectangle 15"/>
          <p:cNvSpPr>
            <a:spLocks noChangeArrowheads="1"/>
          </p:cNvSpPr>
          <p:nvPr/>
        </p:nvSpPr>
        <p:spPr bwMode="white">
          <a:xfrm>
            <a:off x="0" y="0"/>
            <a:ext cx="10972800" cy="126797"/>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4498" tIns="52249" rIns="104498" bIns="52249" anchor="ctr" compatLnSpc="1"/>
          <a:lstStyle/>
          <a:p>
            <a:endParaRPr kumimoji="0" lang="en-US"/>
          </a:p>
        </p:txBody>
      </p:sp>
      <p:sp>
        <p:nvSpPr>
          <p:cNvPr id="17" name="Rectangle 16"/>
          <p:cNvSpPr>
            <a:spLocks noChangeArrowheads="1"/>
          </p:cNvSpPr>
          <p:nvPr/>
        </p:nvSpPr>
        <p:spPr bwMode="white">
          <a:xfrm>
            <a:off x="0" y="0"/>
            <a:ext cx="182880" cy="7315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4498" tIns="52249" rIns="104498" bIns="52249" anchor="ctr" compatLnSpc="1"/>
          <a:lstStyle/>
          <a:p>
            <a:endParaRPr kumimoji="0" lang="en-US"/>
          </a:p>
        </p:txBody>
      </p:sp>
      <p:sp>
        <p:nvSpPr>
          <p:cNvPr id="13" name="Rectangle 12"/>
          <p:cNvSpPr/>
          <p:nvPr/>
        </p:nvSpPr>
        <p:spPr>
          <a:xfrm>
            <a:off x="182880" y="650240"/>
            <a:ext cx="3291840" cy="625856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4498" tIns="52249" rIns="104498" bIns="52249" anchor="ctr"/>
          <a:lstStyle/>
          <a:p>
            <a:pPr algn="ctr" eaLnBrk="1" latinLnBrk="0" hangingPunct="1"/>
            <a:endParaRPr kumimoji="0" lang="en-US"/>
          </a:p>
        </p:txBody>
      </p:sp>
      <p:sp>
        <p:nvSpPr>
          <p:cNvPr id="2" name="Title 1"/>
          <p:cNvSpPr>
            <a:spLocks noGrp="1"/>
          </p:cNvSpPr>
          <p:nvPr>
            <p:ph type="title"/>
          </p:nvPr>
        </p:nvSpPr>
        <p:spPr>
          <a:xfrm>
            <a:off x="457200" y="975360"/>
            <a:ext cx="2834640" cy="1056640"/>
          </a:xfrm>
        </p:spPr>
        <p:txBody>
          <a:bodyPr anchor="b">
            <a:noAutofit/>
          </a:bodyPr>
          <a:lstStyle>
            <a:lvl1pPr algn="l">
              <a:buNone/>
              <a:defRPr sz="25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13280"/>
            <a:ext cx="2834640" cy="4421294"/>
          </a:xfrm>
        </p:spPr>
        <p:txBody>
          <a:bodyPr/>
          <a:lstStyle>
            <a:lvl1pPr marL="0" indent="0">
              <a:spcAft>
                <a:spcPts val="1143"/>
              </a:spcAft>
              <a:buNone/>
              <a:defRPr sz="1800">
                <a:solidFill>
                  <a:srgbClr val="FFFFFF"/>
                </a:solidFill>
              </a:defRPr>
            </a:lvl1pPr>
            <a:lvl2pPr>
              <a:buNone/>
              <a:defRPr sz="1400"/>
            </a:lvl2pPr>
            <a:lvl3pPr>
              <a:buNone/>
              <a:defRPr sz="1100"/>
            </a:lvl3pPr>
            <a:lvl4pPr>
              <a:buNone/>
              <a:defRPr sz="1000"/>
            </a:lvl4pPr>
            <a:lvl5pPr>
              <a:buNone/>
              <a:defRPr sz="10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82880" y="162560"/>
            <a:ext cx="10599725" cy="698357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04498" tIns="52249" rIns="104498" bIns="52249" anchor="ctr" compatLnSpc="1"/>
          <a:lstStyle/>
          <a:p>
            <a:endParaRPr kumimoji="0" lang="en-US" dirty="0"/>
          </a:p>
        </p:txBody>
      </p:sp>
      <p:sp>
        <p:nvSpPr>
          <p:cNvPr id="9" name="Straight Connector 8"/>
          <p:cNvSpPr>
            <a:spLocks noChangeShapeType="1"/>
          </p:cNvSpPr>
          <p:nvPr/>
        </p:nvSpPr>
        <p:spPr bwMode="auto">
          <a:xfrm>
            <a:off x="182880" y="568960"/>
            <a:ext cx="10599725"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104498" tIns="52249" rIns="104498" bIns="52249" anchor="ctr" compatLnSpc="1"/>
          <a:lstStyle/>
          <a:p>
            <a:endParaRPr kumimoji="0" lang="en-US"/>
          </a:p>
        </p:txBody>
      </p:sp>
      <p:sp>
        <p:nvSpPr>
          <p:cNvPr id="20" name="Content Placeholder 19"/>
          <p:cNvSpPr>
            <a:spLocks noGrp="1"/>
          </p:cNvSpPr>
          <p:nvPr>
            <p:ph sz="quarter" idx="1"/>
          </p:nvPr>
        </p:nvSpPr>
        <p:spPr>
          <a:xfrm>
            <a:off x="3749040" y="731520"/>
            <a:ext cx="6766560" cy="577088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554480" y="243840"/>
            <a:ext cx="731520" cy="65024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4498" tIns="52249" rIns="104498" bIns="52249" anchor="ctr"/>
          <a:lstStyle/>
          <a:p>
            <a:pPr algn="ctr" eaLnBrk="1" latinLnBrk="0" hangingPunct="1"/>
            <a:endParaRPr kumimoji="0" lang="en-US"/>
          </a:p>
        </p:txBody>
      </p:sp>
      <p:sp>
        <p:nvSpPr>
          <p:cNvPr id="11" name="Oval 10"/>
          <p:cNvSpPr/>
          <p:nvPr/>
        </p:nvSpPr>
        <p:spPr>
          <a:xfrm>
            <a:off x="1667865" y="344627"/>
            <a:ext cx="504749" cy="448666"/>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104498" tIns="52249" rIns="104498" bIns="52249" anchor="ctr"/>
          <a:lstStyle/>
          <a:p>
            <a:pPr algn="ctr" eaLnBrk="1" latinLnBrk="0" hangingPunct="1"/>
            <a:endParaRPr kumimoji="0" lang="en-US"/>
          </a:p>
        </p:txBody>
      </p:sp>
      <p:sp>
        <p:nvSpPr>
          <p:cNvPr id="7" name="Slide Number Placeholder 6"/>
          <p:cNvSpPr>
            <a:spLocks noGrp="1"/>
          </p:cNvSpPr>
          <p:nvPr>
            <p:ph type="sldNum" sz="quarter" idx="12"/>
          </p:nvPr>
        </p:nvSpPr>
        <p:spPr>
          <a:xfrm>
            <a:off x="1645920" y="333588"/>
            <a:ext cx="548640" cy="470747"/>
          </a:xfrm>
        </p:spPr>
        <p:txBody>
          <a:bodyPr/>
          <a:lstStyle>
            <a:lvl1pPr>
              <a:defRPr>
                <a:solidFill>
                  <a:schemeClr val="accent3">
                    <a:shade val="75000"/>
                  </a:schemeClr>
                </a:solidFill>
              </a:defRPr>
            </a:lvl1pPr>
          </a:lstStyle>
          <a:p>
            <a:fld id="{8F4AC4C4-18DD-4234-9744-472B989A9C27}" type="slidenum">
              <a:rPr lang="en-US" smtClean="0"/>
              <a:pPr/>
              <a:t>‹#›</a:t>
            </a:fld>
            <a:endParaRPr lang="en-US"/>
          </a:p>
        </p:txBody>
      </p:sp>
      <p:sp>
        <p:nvSpPr>
          <p:cNvPr id="21" name="Rectangle 20"/>
          <p:cNvSpPr>
            <a:spLocks noChangeArrowheads="1"/>
          </p:cNvSpPr>
          <p:nvPr/>
        </p:nvSpPr>
        <p:spPr bwMode="auto">
          <a:xfrm>
            <a:off x="179222" y="6814278"/>
            <a:ext cx="10599725" cy="330201"/>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04498" tIns="52249" rIns="104498" bIns="52249" anchor="ctr" compatLnSpc="1"/>
          <a:lstStyle/>
          <a:p>
            <a:endParaRPr kumimoji="0" lang="en-US"/>
          </a:p>
        </p:txBody>
      </p:sp>
      <p:sp>
        <p:nvSpPr>
          <p:cNvPr id="5" name="Date Placeholder 4"/>
          <p:cNvSpPr>
            <a:spLocks noGrp="1"/>
          </p:cNvSpPr>
          <p:nvPr>
            <p:ph type="dt" sz="half" idx="10"/>
          </p:nvPr>
        </p:nvSpPr>
        <p:spPr/>
        <p:txBody>
          <a:bodyPr/>
          <a:lstStyle/>
          <a:p>
            <a:fld id="{54354670-D827-4647-98BF-183284CA5B1C}" type="datetimeFigureOut">
              <a:rPr lang="en-US" smtClean="0"/>
              <a:pPr/>
              <a:t>6/13/2013</a:t>
            </a:fld>
            <a:endParaRPr lang="en-US"/>
          </a:p>
        </p:txBody>
      </p:sp>
      <p:sp>
        <p:nvSpPr>
          <p:cNvPr id="6" name="Footer Placeholder 5"/>
          <p:cNvSpPr>
            <a:spLocks noGrp="1"/>
          </p:cNvSpPr>
          <p:nvPr>
            <p:ph type="ftr" sz="quarter" idx="11"/>
          </p:nvPr>
        </p:nvSpPr>
        <p:spPr>
          <a:xfrm>
            <a:off x="362102" y="6838238"/>
            <a:ext cx="4059936" cy="390144"/>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advClick="0" advTm="11000">
        <p14:ripple dir="ld"/>
        <p:sndAc>
          <p:stSnd>
            <p:snd r:embed="rId1" name="chimes.wav"/>
          </p:stSnd>
        </p:sndAc>
      </p:transition>
    </mc:Choice>
    <mc:Fallback>
      <p:transition spd="slow" advClick="0" advTm="11000">
        <p:fade/>
        <p:sndAc>
          <p:stSnd>
            <p:snd r:embed="rId1" name="chimes.wav"/>
          </p:stSnd>
        </p:sndAc>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82880" y="568960"/>
            <a:ext cx="10599725"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104498" tIns="52249" rIns="104498" bIns="52249" anchor="ctr" compatLnSpc="1"/>
          <a:lstStyle/>
          <a:p>
            <a:endParaRPr kumimoji="0" lang="en-US"/>
          </a:p>
        </p:txBody>
      </p:sp>
      <p:sp>
        <p:nvSpPr>
          <p:cNvPr id="19" name="Rectangle 18"/>
          <p:cNvSpPr>
            <a:spLocks noChangeArrowheads="1"/>
          </p:cNvSpPr>
          <p:nvPr/>
        </p:nvSpPr>
        <p:spPr bwMode="white">
          <a:xfrm>
            <a:off x="0" y="7152640"/>
            <a:ext cx="10972800" cy="16256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4498" tIns="52249" rIns="104498" bIns="52249" anchor="ctr" compatLnSpc="1"/>
          <a:lstStyle/>
          <a:p>
            <a:endParaRPr kumimoji="0" lang="en-US"/>
          </a:p>
        </p:txBody>
      </p:sp>
      <p:sp>
        <p:nvSpPr>
          <p:cNvPr id="16" name="Rectangle 15"/>
          <p:cNvSpPr>
            <a:spLocks noChangeArrowheads="1"/>
          </p:cNvSpPr>
          <p:nvPr/>
        </p:nvSpPr>
        <p:spPr bwMode="white">
          <a:xfrm>
            <a:off x="10789920" y="0"/>
            <a:ext cx="182880" cy="7315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4498" tIns="52249" rIns="104498" bIns="52249" anchor="ctr" compatLnSpc="1"/>
          <a:lstStyle/>
          <a:p>
            <a:endParaRPr kumimoji="0" lang="en-US"/>
          </a:p>
        </p:txBody>
      </p:sp>
      <p:sp>
        <p:nvSpPr>
          <p:cNvPr id="17" name="Rectangle 16"/>
          <p:cNvSpPr>
            <a:spLocks noChangeArrowheads="1"/>
          </p:cNvSpPr>
          <p:nvPr/>
        </p:nvSpPr>
        <p:spPr bwMode="white">
          <a:xfrm>
            <a:off x="0" y="0"/>
            <a:ext cx="10972800" cy="16256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4498" tIns="52249" rIns="104498" bIns="52249" anchor="ctr" compatLnSpc="1"/>
          <a:lstStyle/>
          <a:p>
            <a:endParaRPr kumimoji="0" lang="en-US"/>
          </a:p>
        </p:txBody>
      </p:sp>
      <p:sp>
        <p:nvSpPr>
          <p:cNvPr id="18" name="Rectangle 17"/>
          <p:cNvSpPr>
            <a:spLocks noChangeArrowheads="1"/>
          </p:cNvSpPr>
          <p:nvPr/>
        </p:nvSpPr>
        <p:spPr bwMode="white">
          <a:xfrm>
            <a:off x="0" y="0"/>
            <a:ext cx="182880" cy="7315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4498" tIns="52249" rIns="104498" bIns="52249" anchor="ctr" compatLnSpc="1"/>
          <a:lstStyle/>
          <a:p>
            <a:endParaRPr kumimoji="0" lang="en-US" dirty="0"/>
          </a:p>
        </p:txBody>
      </p:sp>
      <p:sp>
        <p:nvSpPr>
          <p:cNvPr id="20" name="Rectangle 19"/>
          <p:cNvSpPr>
            <a:spLocks noChangeArrowheads="1"/>
          </p:cNvSpPr>
          <p:nvPr/>
        </p:nvSpPr>
        <p:spPr bwMode="auto">
          <a:xfrm>
            <a:off x="182880" y="162560"/>
            <a:ext cx="10599725" cy="321869"/>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04498" tIns="52249" rIns="104498" bIns="52249" anchor="ctr" compatLnSpc="1"/>
          <a:lstStyle/>
          <a:p>
            <a:endParaRPr kumimoji="0" lang="en-US"/>
          </a:p>
        </p:txBody>
      </p:sp>
      <p:sp>
        <p:nvSpPr>
          <p:cNvPr id="8" name="Rectangle 7"/>
          <p:cNvSpPr/>
          <p:nvPr/>
        </p:nvSpPr>
        <p:spPr>
          <a:xfrm>
            <a:off x="182880" y="650240"/>
            <a:ext cx="3291840" cy="625856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4498" tIns="52249" rIns="104498" bIns="52249" anchor="ctr"/>
          <a:lstStyle/>
          <a:p>
            <a:pPr algn="ctr" eaLnBrk="1" latinLnBrk="0" hangingPunct="1"/>
            <a:endParaRPr kumimoji="0" lang="en-US"/>
          </a:p>
        </p:txBody>
      </p:sp>
      <p:sp>
        <p:nvSpPr>
          <p:cNvPr id="15" name="Rectangle 14"/>
          <p:cNvSpPr>
            <a:spLocks noChangeArrowheads="1"/>
          </p:cNvSpPr>
          <p:nvPr/>
        </p:nvSpPr>
        <p:spPr bwMode="auto">
          <a:xfrm>
            <a:off x="182880" y="165811"/>
            <a:ext cx="10599725" cy="698357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04498" tIns="52249" rIns="104498" bIns="52249" anchor="ctr" compatLnSpc="1"/>
          <a:lstStyle/>
          <a:p>
            <a:endParaRPr kumimoji="0" lang="en-US" dirty="0"/>
          </a:p>
        </p:txBody>
      </p:sp>
      <p:sp>
        <p:nvSpPr>
          <p:cNvPr id="12" name="Oval 11"/>
          <p:cNvSpPr/>
          <p:nvPr/>
        </p:nvSpPr>
        <p:spPr>
          <a:xfrm>
            <a:off x="1554480" y="243840"/>
            <a:ext cx="731520" cy="65024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4498" tIns="52249" rIns="104498" bIns="52249" anchor="ctr"/>
          <a:lstStyle/>
          <a:p>
            <a:pPr algn="ctr" eaLnBrk="1" latinLnBrk="0" hangingPunct="1"/>
            <a:endParaRPr kumimoji="0" lang="en-US"/>
          </a:p>
        </p:txBody>
      </p:sp>
      <p:sp>
        <p:nvSpPr>
          <p:cNvPr id="13" name="Oval 12"/>
          <p:cNvSpPr/>
          <p:nvPr/>
        </p:nvSpPr>
        <p:spPr>
          <a:xfrm>
            <a:off x="1667865" y="344627"/>
            <a:ext cx="504749" cy="448666"/>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104498" tIns="52249" rIns="104498" bIns="52249" anchor="ctr"/>
          <a:lstStyle/>
          <a:p>
            <a:pPr algn="ctr" eaLnBrk="1" latinLnBrk="0" hangingPunct="1"/>
            <a:endParaRPr kumimoji="0" lang="en-US"/>
          </a:p>
        </p:txBody>
      </p:sp>
      <p:sp>
        <p:nvSpPr>
          <p:cNvPr id="7" name="Slide Number Placeholder 6"/>
          <p:cNvSpPr>
            <a:spLocks noGrp="1"/>
          </p:cNvSpPr>
          <p:nvPr>
            <p:ph type="sldNum" sz="quarter" idx="12"/>
          </p:nvPr>
        </p:nvSpPr>
        <p:spPr>
          <a:xfrm>
            <a:off x="1645920" y="333588"/>
            <a:ext cx="548640" cy="470747"/>
          </a:xfrm>
        </p:spPr>
        <p:txBody>
          <a:bodyPr/>
          <a:lstStyle/>
          <a:p>
            <a:fld id="{8F4AC4C4-18DD-4234-9744-472B989A9C27}" type="slidenum">
              <a:rPr lang="en-US" smtClean="0"/>
              <a:pPr/>
              <a:t>‹#›</a:t>
            </a:fld>
            <a:endParaRPr lang="en-US"/>
          </a:p>
        </p:txBody>
      </p:sp>
      <p:sp>
        <p:nvSpPr>
          <p:cNvPr id="2" name="Title 1"/>
          <p:cNvSpPr>
            <a:spLocks noGrp="1"/>
          </p:cNvSpPr>
          <p:nvPr>
            <p:ph type="title"/>
          </p:nvPr>
        </p:nvSpPr>
        <p:spPr>
          <a:xfrm>
            <a:off x="3600450" y="5364480"/>
            <a:ext cx="7040880" cy="1300480"/>
          </a:xfrm>
        </p:spPr>
        <p:txBody>
          <a:bodyPr anchor="t">
            <a:noAutofit/>
          </a:bodyPr>
          <a:lstStyle>
            <a:lvl1pPr algn="l">
              <a:buNone/>
              <a:defRPr sz="27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600450" y="650240"/>
            <a:ext cx="7040880" cy="4551680"/>
          </a:xfrm>
        </p:spPr>
        <p:txBody>
          <a:bodyPr/>
          <a:lstStyle>
            <a:lvl1pPr marL="0" indent="0">
              <a:buNone/>
              <a:defRPr sz="37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056640"/>
            <a:ext cx="2926080" cy="5608320"/>
          </a:xfrm>
        </p:spPr>
        <p:txBody>
          <a:bodyPr/>
          <a:lstStyle>
            <a:lvl1pPr marL="0" indent="0">
              <a:spcAft>
                <a:spcPts val="1143"/>
              </a:spcAft>
              <a:buFontTx/>
              <a:buNone/>
              <a:defRPr sz="1800">
                <a:solidFill>
                  <a:srgbClr val="FFFFFF"/>
                </a:solidFill>
              </a:defRPr>
            </a:lvl1pPr>
            <a:lvl2pPr>
              <a:defRPr sz="1400"/>
            </a:lvl2pPr>
            <a:lvl3pPr>
              <a:defRPr sz="1100"/>
            </a:lvl3pPr>
            <a:lvl4pPr>
              <a:defRPr sz="1000"/>
            </a:lvl4pPr>
            <a:lvl5pPr>
              <a:defRPr sz="10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79222" y="6814278"/>
            <a:ext cx="10599725" cy="330201"/>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04498" tIns="52249" rIns="104498" bIns="52249" anchor="ctr" compatLnSpc="1"/>
          <a:lstStyle/>
          <a:p>
            <a:endParaRPr kumimoji="0" lang="en-US"/>
          </a:p>
        </p:txBody>
      </p:sp>
      <p:sp>
        <p:nvSpPr>
          <p:cNvPr id="5" name="Date Placeholder 4"/>
          <p:cNvSpPr>
            <a:spLocks noGrp="1"/>
          </p:cNvSpPr>
          <p:nvPr>
            <p:ph type="dt" sz="half" idx="10"/>
          </p:nvPr>
        </p:nvSpPr>
        <p:spPr>
          <a:xfrm>
            <a:off x="6945783" y="6831983"/>
            <a:ext cx="3653942" cy="390144"/>
          </a:xfrm>
        </p:spPr>
        <p:txBody>
          <a:bodyPr/>
          <a:lstStyle/>
          <a:p>
            <a:fld id="{54354670-D827-4647-98BF-183284CA5B1C}" type="datetimeFigureOut">
              <a:rPr lang="en-US" smtClean="0"/>
              <a:pPr/>
              <a:t>6/13/2013</a:t>
            </a:fld>
            <a:endParaRPr lang="en-US"/>
          </a:p>
        </p:txBody>
      </p:sp>
      <p:sp>
        <p:nvSpPr>
          <p:cNvPr id="6" name="Footer Placeholder 5"/>
          <p:cNvSpPr>
            <a:spLocks noGrp="1"/>
          </p:cNvSpPr>
          <p:nvPr>
            <p:ph type="ftr" sz="quarter" idx="11"/>
          </p:nvPr>
        </p:nvSpPr>
        <p:spPr>
          <a:xfrm>
            <a:off x="362102" y="6838238"/>
            <a:ext cx="4301338" cy="390144"/>
          </a:xfrm>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advClick="0" advTm="11000">
        <p14:ripple dir="ld"/>
        <p:sndAc>
          <p:stSnd>
            <p:snd r:embed="rId1" name="chimes.wav"/>
          </p:stSnd>
        </p:sndAc>
      </p:transition>
    </mc:Choice>
    <mc:Fallback>
      <p:transition spd="slow" advClick="0" advTm="11000">
        <p:fade/>
        <p:sndAc>
          <p:stSnd>
            <p:snd r:embed="rId1" name="chimes.wav"/>
          </p:stSnd>
        </p:sndAc>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7152640"/>
            <a:ext cx="10972800" cy="16256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4498" tIns="52249" rIns="104498" bIns="52249" anchor="ctr" compatLnSpc="1"/>
          <a:lstStyle/>
          <a:p>
            <a:endParaRPr kumimoji="0" lang="en-US"/>
          </a:p>
        </p:txBody>
      </p:sp>
      <p:sp>
        <p:nvSpPr>
          <p:cNvPr id="16" name="Rectangle 15"/>
          <p:cNvSpPr>
            <a:spLocks noChangeArrowheads="1"/>
          </p:cNvSpPr>
          <p:nvPr/>
        </p:nvSpPr>
        <p:spPr bwMode="white">
          <a:xfrm>
            <a:off x="0" y="1"/>
            <a:ext cx="10972800" cy="148626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4498" tIns="52249" rIns="104498" bIns="52249" anchor="ctr" compatLnSpc="1"/>
          <a:lstStyle/>
          <a:p>
            <a:endParaRPr kumimoji="0" lang="en-US"/>
          </a:p>
        </p:txBody>
      </p:sp>
      <p:sp>
        <p:nvSpPr>
          <p:cNvPr id="18" name="Rectangle 17"/>
          <p:cNvSpPr>
            <a:spLocks noChangeArrowheads="1"/>
          </p:cNvSpPr>
          <p:nvPr/>
        </p:nvSpPr>
        <p:spPr bwMode="white">
          <a:xfrm>
            <a:off x="0" y="0"/>
            <a:ext cx="182880" cy="7315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4498" tIns="52249" rIns="104498" bIns="52249" anchor="ctr" compatLnSpc="1"/>
          <a:lstStyle/>
          <a:p>
            <a:endParaRPr kumimoji="0" lang="en-US"/>
          </a:p>
        </p:txBody>
      </p:sp>
      <p:sp>
        <p:nvSpPr>
          <p:cNvPr id="19" name="Rectangle 18"/>
          <p:cNvSpPr>
            <a:spLocks noChangeArrowheads="1"/>
          </p:cNvSpPr>
          <p:nvPr/>
        </p:nvSpPr>
        <p:spPr bwMode="white">
          <a:xfrm>
            <a:off x="10789920" y="0"/>
            <a:ext cx="182880" cy="7315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04498" tIns="52249" rIns="104498" bIns="52249" anchor="ctr" compatLnSpc="1"/>
          <a:lstStyle/>
          <a:p>
            <a:endParaRPr kumimoji="0" lang="en-US"/>
          </a:p>
        </p:txBody>
      </p:sp>
      <p:sp>
        <p:nvSpPr>
          <p:cNvPr id="9" name="Rectangle 8"/>
          <p:cNvSpPr>
            <a:spLocks noChangeArrowheads="1"/>
          </p:cNvSpPr>
          <p:nvPr/>
        </p:nvSpPr>
        <p:spPr bwMode="auto">
          <a:xfrm>
            <a:off x="179222" y="6814278"/>
            <a:ext cx="10599725" cy="330201"/>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04498" tIns="52249" rIns="104498" bIns="52249" anchor="ctr" compatLnSpc="1"/>
          <a:lstStyle/>
          <a:p>
            <a:endParaRPr kumimoji="0" lang="en-US"/>
          </a:p>
        </p:txBody>
      </p:sp>
      <p:sp>
        <p:nvSpPr>
          <p:cNvPr id="14" name="Date Placeholder 13"/>
          <p:cNvSpPr>
            <a:spLocks noGrp="1"/>
          </p:cNvSpPr>
          <p:nvPr>
            <p:ph type="dt" sz="half" idx="2"/>
          </p:nvPr>
        </p:nvSpPr>
        <p:spPr>
          <a:xfrm>
            <a:off x="6949440" y="6831983"/>
            <a:ext cx="3653942" cy="390144"/>
          </a:xfrm>
          <a:prstGeom prst="rect">
            <a:avLst/>
          </a:prstGeom>
        </p:spPr>
        <p:txBody>
          <a:bodyPr vert="horz" lIns="104498" tIns="52249" rIns="104498" bIns="52249"/>
          <a:lstStyle>
            <a:lvl1pPr algn="r" eaLnBrk="1" latinLnBrk="0" hangingPunct="1">
              <a:defRPr kumimoji="0" sz="1600">
                <a:solidFill>
                  <a:srgbClr val="FFFFFF"/>
                </a:solidFill>
              </a:defRPr>
            </a:lvl1pPr>
          </a:lstStyle>
          <a:p>
            <a:fld id="{54354670-D827-4647-98BF-183284CA5B1C}" type="datetimeFigureOut">
              <a:rPr lang="en-US" smtClean="0"/>
              <a:pPr/>
              <a:t>6/13/2013</a:t>
            </a:fld>
            <a:endParaRPr lang="en-US"/>
          </a:p>
        </p:txBody>
      </p:sp>
      <p:sp>
        <p:nvSpPr>
          <p:cNvPr id="3" name="Footer Placeholder 2"/>
          <p:cNvSpPr>
            <a:spLocks noGrp="1"/>
          </p:cNvSpPr>
          <p:nvPr>
            <p:ph type="ftr" sz="quarter" idx="3"/>
          </p:nvPr>
        </p:nvSpPr>
        <p:spPr>
          <a:xfrm>
            <a:off x="365760" y="6838238"/>
            <a:ext cx="4297680" cy="390144"/>
          </a:xfrm>
          <a:prstGeom prst="rect">
            <a:avLst/>
          </a:prstGeom>
        </p:spPr>
        <p:txBody>
          <a:bodyPr vert="horz" lIns="104498" tIns="52249" rIns="104498" bIns="52249"/>
          <a:lstStyle>
            <a:lvl1pPr algn="l" eaLnBrk="1" latinLnBrk="0" hangingPunct="1">
              <a:defRPr kumimoji="0" sz="1400">
                <a:solidFill>
                  <a:srgbClr val="FFFFFF"/>
                </a:solidFill>
              </a:defRPr>
            </a:lvl1pPr>
          </a:lstStyle>
          <a:p>
            <a:endParaRPr lang="en-US"/>
          </a:p>
        </p:txBody>
      </p:sp>
      <p:sp>
        <p:nvSpPr>
          <p:cNvPr id="8" name="Rectangle 7"/>
          <p:cNvSpPr>
            <a:spLocks noChangeArrowheads="1"/>
          </p:cNvSpPr>
          <p:nvPr/>
        </p:nvSpPr>
        <p:spPr bwMode="auto">
          <a:xfrm>
            <a:off x="182880" y="165811"/>
            <a:ext cx="10599725" cy="698357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04498" tIns="52249" rIns="104498" bIns="52249" anchor="ctr" compatLnSpc="1"/>
          <a:lstStyle/>
          <a:p>
            <a:endParaRPr kumimoji="0" lang="en-US" dirty="0"/>
          </a:p>
        </p:txBody>
      </p:sp>
      <p:sp>
        <p:nvSpPr>
          <p:cNvPr id="10" name="Straight Connector 9"/>
          <p:cNvSpPr>
            <a:spLocks noChangeShapeType="1"/>
          </p:cNvSpPr>
          <p:nvPr/>
        </p:nvSpPr>
        <p:spPr bwMode="auto">
          <a:xfrm>
            <a:off x="182880" y="1361859"/>
            <a:ext cx="105997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104498" tIns="52249" rIns="104498" bIns="52249" anchor="ctr" compatLnSpc="1"/>
          <a:lstStyle/>
          <a:p>
            <a:endParaRPr kumimoji="0" lang="en-US"/>
          </a:p>
        </p:txBody>
      </p:sp>
      <p:sp>
        <p:nvSpPr>
          <p:cNvPr id="12" name="Oval 11"/>
          <p:cNvSpPr/>
          <p:nvPr/>
        </p:nvSpPr>
        <p:spPr>
          <a:xfrm>
            <a:off x="5120640" y="1019772"/>
            <a:ext cx="731520" cy="65024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4498" tIns="52249" rIns="104498" bIns="52249" anchor="ctr"/>
          <a:lstStyle/>
          <a:p>
            <a:pPr algn="ctr" eaLnBrk="1" latinLnBrk="0" hangingPunct="1"/>
            <a:endParaRPr kumimoji="0" lang="en-US"/>
          </a:p>
        </p:txBody>
      </p:sp>
      <p:sp>
        <p:nvSpPr>
          <p:cNvPr id="15" name="Oval 14"/>
          <p:cNvSpPr/>
          <p:nvPr/>
        </p:nvSpPr>
        <p:spPr>
          <a:xfrm>
            <a:off x="5234026" y="1120559"/>
            <a:ext cx="504749" cy="448666"/>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104498" tIns="52249" rIns="104498" bIns="52249" anchor="ctr"/>
          <a:lstStyle/>
          <a:p>
            <a:pPr algn="ctr" eaLnBrk="1" latinLnBrk="0" hangingPunct="1"/>
            <a:endParaRPr kumimoji="0" lang="en-US"/>
          </a:p>
        </p:txBody>
      </p:sp>
      <p:sp>
        <p:nvSpPr>
          <p:cNvPr id="23" name="Slide Number Placeholder 22"/>
          <p:cNvSpPr>
            <a:spLocks noGrp="1"/>
          </p:cNvSpPr>
          <p:nvPr>
            <p:ph type="sldNum" sz="quarter" idx="4"/>
          </p:nvPr>
        </p:nvSpPr>
        <p:spPr>
          <a:xfrm>
            <a:off x="5212080" y="1109519"/>
            <a:ext cx="548640" cy="470747"/>
          </a:xfrm>
          <a:prstGeom prst="rect">
            <a:avLst/>
          </a:prstGeom>
        </p:spPr>
        <p:txBody>
          <a:bodyPr vert="horz" lIns="52249" tIns="52249" rIns="52249" bIns="52249" anchor="ctr">
            <a:normAutofit/>
          </a:bodyPr>
          <a:lstStyle>
            <a:lvl1pPr algn="ctr" eaLnBrk="1" latinLnBrk="0" hangingPunct="1">
              <a:defRPr kumimoji="0" sz="1800">
                <a:solidFill>
                  <a:schemeClr val="accent3">
                    <a:shade val="75000"/>
                  </a:schemeClr>
                </a:solidFill>
              </a:defRPr>
            </a:lvl1pPr>
          </a:lstStyle>
          <a:p>
            <a:fld id="{8F4AC4C4-18DD-4234-9744-472B989A9C27}" type="slidenum">
              <a:rPr lang="en-US" smtClean="0"/>
              <a:pPr/>
              <a:t>‹#›</a:t>
            </a:fld>
            <a:endParaRPr lang="en-US"/>
          </a:p>
        </p:txBody>
      </p:sp>
      <p:sp>
        <p:nvSpPr>
          <p:cNvPr id="22" name="Title Placeholder 21"/>
          <p:cNvSpPr>
            <a:spLocks noGrp="1"/>
          </p:cNvSpPr>
          <p:nvPr>
            <p:ph type="title"/>
          </p:nvPr>
        </p:nvSpPr>
        <p:spPr>
          <a:xfrm>
            <a:off x="362102" y="243840"/>
            <a:ext cx="10241280" cy="809549"/>
          </a:xfrm>
          <a:prstGeom prst="rect">
            <a:avLst/>
          </a:prstGeom>
        </p:spPr>
        <p:txBody>
          <a:bodyPr vert="horz" lIns="104498" tIns="52249" rIns="104498" bIns="52249"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62102" y="1625600"/>
            <a:ext cx="10241280" cy="4906061"/>
          </a:xfrm>
          <a:prstGeom prst="rect">
            <a:avLst/>
          </a:prstGeom>
        </p:spPr>
        <p:txBody>
          <a:bodyPr vert="horz" lIns="104498" tIns="52249" rIns="104498" bIns="52249">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mc:Choice xmlns:p14="http://schemas.microsoft.com/office/powerpoint/2010/main" Requires="p14">
      <p:transition spd="slow" p14:dur="1500" advClick="0" advTm="11000">
        <p14:ripple dir="ld"/>
        <p:sndAc>
          <p:stSnd>
            <p:snd r:embed="rId13" name="chimes.wav"/>
          </p:stSnd>
        </p:sndAc>
      </p:transition>
    </mc:Choice>
    <mc:Fallback>
      <p:transition spd="slow" advClick="0" advTm="11000">
        <p:fade/>
        <p:sndAc>
          <p:stSnd>
            <p:snd r:embed="rId13" name="chimes.wav"/>
          </p:stSnd>
        </p:sndAc>
      </p:transition>
    </mc:Fallback>
  </mc:AlternateContent>
  <p:timing>
    <p:tnLst>
      <p:par>
        <p:cTn id="1" dur="indefinite" restart="never" nodeType="tmRoot"/>
      </p:par>
    </p:tnLst>
  </p:timing>
  <p:txStyles>
    <p:titleStyle>
      <a:lvl1pPr algn="ctr" rtl="0" eaLnBrk="1" latinLnBrk="0" hangingPunct="1">
        <a:spcBef>
          <a:spcPct val="0"/>
        </a:spcBef>
        <a:buNone/>
        <a:defRPr kumimoji="0" sz="3800" kern="1200">
          <a:solidFill>
            <a:schemeClr val="accent3">
              <a:shade val="75000"/>
            </a:schemeClr>
          </a:solidFill>
          <a:latin typeface="+mj-lt"/>
          <a:ea typeface="+mj-ea"/>
          <a:cs typeface="+mj-cs"/>
        </a:defRPr>
      </a:lvl1pPr>
    </p:titleStyle>
    <p:bodyStyle>
      <a:lvl1pPr marL="313493" indent="-313493" algn="l" rtl="0" eaLnBrk="1" latinLnBrk="0" hangingPunct="1">
        <a:spcBef>
          <a:spcPct val="20000"/>
        </a:spcBef>
        <a:buClr>
          <a:schemeClr val="accent1"/>
        </a:buClr>
        <a:buSzPct val="85000"/>
        <a:buFont typeface="Wingdings 2"/>
        <a:buChar char=""/>
        <a:defRPr kumimoji="0" sz="3100" kern="1200">
          <a:solidFill>
            <a:schemeClr val="tx1"/>
          </a:solidFill>
          <a:latin typeface="+mn-lt"/>
          <a:ea typeface="+mn-ea"/>
          <a:cs typeface="+mn-cs"/>
        </a:defRPr>
      </a:lvl1pPr>
      <a:lvl2pPr marL="626986" indent="-313493" algn="l" rtl="0" eaLnBrk="1" latinLnBrk="0" hangingPunct="1">
        <a:spcBef>
          <a:spcPct val="20000"/>
        </a:spcBef>
        <a:buClr>
          <a:schemeClr val="accent2"/>
        </a:buClr>
        <a:buSzPct val="70000"/>
        <a:buFont typeface="Wingdings"/>
        <a:buChar char=""/>
        <a:defRPr kumimoji="0" sz="2500" kern="1200">
          <a:solidFill>
            <a:schemeClr val="tx2"/>
          </a:solidFill>
          <a:latin typeface="+mn-lt"/>
          <a:ea typeface="+mn-ea"/>
          <a:cs typeface="+mn-cs"/>
        </a:defRPr>
      </a:lvl2pPr>
      <a:lvl3pPr marL="940479" indent="-261244" algn="l" rtl="0" eaLnBrk="1" latinLnBrk="0" hangingPunct="1">
        <a:spcBef>
          <a:spcPct val="20000"/>
        </a:spcBef>
        <a:buClr>
          <a:schemeClr val="accent3"/>
        </a:buClr>
        <a:buSzPct val="75000"/>
        <a:buFont typeface="Wingdings 2"/>
        <a:buChar char=""/>
        <a:defRPr kumimoji="0" sz="2300" kern="1200">
          <a:solidFill>
            <a:schemeClr val="tx1"/>
          </a:solidFill>
          <a:latin typeface="+mn-lt"/>
          <a:ea typeface="+mn-ea"/>
          <a:cs typeface="+mn-cs"/>
        </a:defRPr>
      </a:lvl3pPr>
      <a:lvl4pPr marL="1253972" indent="-261244" algn="l" rtl="0" eaLnBrk="1" latinLnBrk="0" hangingPunct="1">
        <a:spcBef>
          <a:spcPct val="20000"/>
        </a:spcBef>
        <a:buClr>
          <a:schemeClr val="accent4"/>
        </a:buClr>
        <a:buSzPct val="70000"/>
        <a:buFont typeface="Wingdings"/>
        <a:buChar char=""/>
        <a:defRPr kumimoji="0" sz="2300" kern="1200">
          <a:solidFill>
            <a:schemeClr val="tx2"/>
          </a:solidFill>
          <a:latin typeface="+mn-lt"/>
          <a:ea typeface="+mn-ea"/>
          <a:cs typeface="+mn-cs"/>
        </a:defRPr>
      </a:lvl4pPr>
      <a:lvl5pPr marL="1567464" indent="-261244" algn="l" rtl="0" eaLnBrk="1" latinLnBrk="0" hangingPunct="1">
        <a:spcBef>
          <a:spcPct val="20000"/>
        </a:spcBef>
        <a:buClr>
          <a:schemeClr val="accent5"/>
        </a:buClr>
        <a:buFontTx/>
        <a:buChar char="•"/>
        <a:defRPr kumimoji="0" sz="2100" kern="1200">
          <a:solidFill>
            <a:schemeClr val="tx1"/>
          </a:solidFill>
          <a:latin typeface="+mn-lt"/>
          <a:ea typeface="+mn-ea"/>
          <a:cs typeface="+mn-cs"/>
        </a:defRPr>
      </a:lvl5pPr>
      <a:lvl6pPr marL="1880957" indent="-208995" algn="l" rtl="0" eaLnBrk="1" latinLnBrk="0" hangingPunct="1">
        <a:spcBef>
          <a:spcPct val="20000"/>
        </a:spcBef>
        <a:buClr>
          <a:schemeClr val="accent6"/>
        </a:buClr>
        <a:buSzPct val="80000"/>
        <a:buFont typeface="Wingdings 2"/>
        <a:buChar char=""/>
        <a:defRPr kumimoji="0" sz="2100" kern="1200">
          <a:solidFill>
            <a:schemeClr val="tx1"/>
          </a:solidFill>
          <a:latin typeface="+mn-lt"/>
          <a:ea typeface="+mn-ea"/>
          <a:cs typeface="+mn-cs"/>
        </a:defRPr>
      </a:lvl6pPr>
      <a:lvl7pPr marL="2194450" indent="-208995" algn="l" rtl="0" eaLnBrk="1" latinLnBrk="0" hangingPunct="1">
        <a:spcBef>
          <a:spcPct val="20000"/>
        </a:spcBef>
        <a:buClr>
          <a:schemeClr val="accent1">
            <a:shade val="75000"/>
          </a:schemeClr>
        </a:buClr>
        <a:buSzPct val="90000"/>
        <a:buChar char="•"/>
        <a:defRPr kumimoji="0" sz="1800" kern="1200" baseline="0">
          <a:solidFill>
            <a:schemeClr val="tx1"/>
          </a:solidFill>
          <a:latin typeface="+mn-lt"/>
          <a:ea typeface="+mn-ea"/>
          <a:cs typeface="+mn-cs"/>
        </a:defRPr>
      </a:lvl7pPr>
      <a:lvl8pPr marL="2403446" indent="-208995" algn="l" rtl="0" eaLnBrk="1" latinLnBrk="0" hangingPunct="1">
        <a:spcBef>
          <a:spcPct val="20000"/>
        </a:spcBef>
        <a:buClr>
          <a:schemeClr val="accent4">
            <a:shade val="75000"/>
          </a:schemeClr>
        </a:buClr>
        <a:buChar char="•"/>
        <a:defRPr kumimoji="0" sz="1800" kern="1200">
          <a:solidFill>
            <a:schemeClr val="tx1"/>
          </a:solidFill>
          <a:latin typeface="+mn-lt"/>
          <a:ea typeface="+mn-ea"/>
          <a:cs typeface="+mn-cs"/>
        </a:defRPr>
      </a:lvl8pPr>
      <a:lvl9pPr marL="2716938" indent="-208995" algn="l" rtl="0" eaLnBrk="1" latinLnBrk="0" hangingPunct="1">
        <a:spcBef>
          <a:spcPct val="20000"/>
        </a:spcBef>
        <a:buClr>
          <a:schemeClr val="accent2">
            <a:shade val="75000"/>
          </a:schemeClr>
        </a:buClr>
        <a:buSzPct val="90000"/>
        <a:buChar char="•"/>
        <a:defRPr kumimoji="0" sz="16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22488" algn="l" rtl="0" eaLnBrk="1" latinLnBrk="0" hangingPunct="1">
        <a:defRPr kumimoji="0" kern="1200">
          <a:solidFill>
            <a:schemeClr val="tx1"/>
          </a:solidFill>
          <a:latin typeface="+mn-lt"/>
          <a:ea typeface="+mn-ea"/>
          <a:cs typeface="+mn-cs"/>
        </a:defRPr>
      </a:lvl2pPr>
      <a:lvl3pPr marL="1044976" algn="l" rtl="0" eaLnBrk="1" latinLnBrk="0" hangingPunct="1">
        <a:defRPr kumimoji="0" kern="1200">
          <a:solidFill>
            <a:schemeClr val="tx1"/>
          </a:solidFill>
          <a:latin typeface="+mn-lt"/>
          <a:ea typeface="+mn-ea"/>
          <a:cs typeface="+mn-cs"/>
        </a:defRPr>
      </a:lvl3pPr>
      <a:lvl4pPr marL="1567464" algn="l" rtl="0" eaLnBrk="1" latinLnBrk="0" hangingPunct="1">
        <a:defRPr kumimoji="0" kern="1200">
          <a:solidFill>
            <a:schemeClr val="tx1"/>
          </a:solidFill>
          <a:latin typeface="+mn-lt"/>
          <a:ea typeface="+mn-ea"/>
          <a:cs typeface="+mn-cs"/>
        </a:defRPr>
      </a:lvl4pPr>
      <a:lvl5pPr marL="2089953" algn="l" rtl="0" eaLnBrk="1" latinLnBrk="0" hangingPunct="1">
        <a:defRPr kumimoji="0" kern="1200">
          <a:solidFill>
            <a:schemeClr val="tx1"/>
          </a:solidFill>
          <a:latin typeface="+mn-lt"/>
          <a:ea typeface="+mn-ea"/>
          <a:cs typeface="+mn-cs"/>
        </a:defRPr>
      </a:lvl5pPr>
      <a:lvl6pPr marL="2612441" algn="l" rtl="0" eaLnBrk="1" latinLnBrk="0" hangingPunct="1">
        <a:defRPr kumimoji="0" kern="1200">
          <a:solidFill>
            <a:schemeClr val="tx1"/>
          </a:solidFill>
          <a:latin typeface="+mn-lt"/>
          <a:ea typeface="+mn-ea"/>
          <a:cs typeface="+mn-cs"/>
        </a:defRPr>
      </a:lvl6pPr>
      <a:lvl7pPr marL="3134929" algn="l" rtl="0" eaLnBrk="1" latinLnBrk="0" hangingPunct="1">
        <a:defRPr kumimoji="0" kern="1200">
          <a:solidFill>
            <a:schemeClr val="tx1"/>
          </a:solidFill>
          <a:latin typeface="+mn-lt"/>
          <a:ea typeface="+mn-ea"/>
          <a:cs typeface="+mn-cs"/>
        </a:defRPr>
      </a:lvl7pPr>
      <a:lvl8pPr marL="3657417" algn="l" rtl="0" eaLnBrk="1" latinLnBrk="0" hangingPunct="1">
        <a:defRPr kumimoji="0" kern="1200">
          <a:solidFill>
            <a:schemeClr val="tx1"/>
          </a:solidFill>
          <a:latin typeface="+mn-lt"/>
          <a:ea typeface="+mn-ea"/>
          <a:cs typeface="+mn-cs"/>
        </a:defRPr>
      </a:lvl8pPr>
      <a:lvl9pPr marL="4179905"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wmf"/><Relationship Id="rId5" Type="http://schemas.openxmlformats.org/officeDocument/2006/relationships/oleObject" Target="../embeddings/oleObject1.bin"/><Relationship Id="rId4" Type="http://schemas.openxmlformats.org/officeDocument/2006/relationships/image" Target="../media/image9.emf"/></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5.xml"/><Relationship Id="rId1" Type="http://schemas.openxmlformats.org/officeDocument/2006/relationships/vmlDrawing" Target="../drawings/vmlDrawing2.vml"/><Relationship Id="rId5" Type="http://schemas.openxmlformats.org/officeDocument/2006/relationships/image" Target="../media/image10.wmf"/><Relationship Id="rId4"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102" y="0"/>
            <a:ext cx="10241280" cy="1053389"/>
          </a:xfrm>
        </p:spPr>
        <p:txBody>
          <a:bodyPr>
            <a:normAutofit/>
          </a:bodyPr>
          <a:lstStyle/>
          <a:p>
            <a:r>
              <a:rPr lang="en-US" dirty="0" smtClean="0"/>
              <a:t> </a:t>
            </a:r>
            <a:endParaRPr lang="en-US" dirty="0"/>
          </a:p>
        </p:txBody>
      </p:sp>
      <p:pic>
        <p:nvPicPr>
          <p:cNvPr id="4" name="Content Placeholder 3" descr="IMG0057A.jpg"/>
          <p:cNvPicPr>
            <a:picLocks noGrp="1" noChangeAspect="1"/>
          </p:cNvPicPr>
          <p:nvPr>
            <p:ph sz="quarter" idx="1"/>
          </p:nvPr>
        </p:nvPicPr>
        <p:blipFill>
          <a:blip r:embed="rId3"/>
          <a:stretch>
            <a:fillRect/>
          </a:stretch>
        </p:blipFill>
        <p:spPr>
          <a:xfrm>
            <a:off x="152400" y="0"/>
            <a:ext cx="5029200" cy="7010400"/>
          </a:xfrm>
        </p:spPr>
      </p:pic>
      <p:pic>
        <p:nvPicPr>
          <p:cNvPr id="5" name="Picture 4" descr="IMG0171A.jpg"/>
          <p:cNvPicPr>
            <a:picLocks noChangeAspect="1"/>
          </p:cNvPicPr>
          <p:nvPr/>
        </p:nvPicPr>
        <p:blipFill>
          <a:blip r:embed="rId4"/>
          <a:stretch>
            <a:fillRect/>
          </a:stretch>
        </p:blipFill>
        <p:spPr>
          <a:xfrm>
            <a:off x="4876800" y="0"/>
            <a:ext cx="6096000" cy="7086600"/>
          </a:xfrm>
          <a:prstGeom prst="rect">
            <a:avLst/>
          </a:prstGeom>
        </p:spPr>
      </p:pic>
      <p:sp>
        <p:nvSpPr>
          <p:cNvPr id="8" name="Wave 7"/>
          <p:cNvSpPr/>
          <p:nvPr/>
        </p:nvSpPr>
        <p:spPr>
          <a:xfrm>
            <a:off x="2362200" y="1371600"/>
            <a:ext cx="4876800" cy="1600200"/>
          </a:xfrm>
          <a:prstGeom prst="wav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B050"/>
                </a:solidFill>
              </a:rPr>
              <a:t>Welcome to ICT Class</a:t>
            </a:r>
            <a:endParaRPr lang="en-US" dirty="0">
              <a:solidFill>
                <a:srgbClr val="00B050"/>
              </a:solidFill>
            </a:endParaRPr>
          </a:p>
        </p:txBody>
      </p:sp>
      <p:sp>
        <p:nvSpPr>
          <p:cNvPr id="11" name="Rectangle 10"/>
          <p:cNvSpPr/>
          <p:nvPr/>
        </p:nvSpPr>
        <p:spPr>
          <a:xfrm>
            <a:off x="3657600" y="152400"/>
            <a:ext cx="4612161" cy="1200329"/>
          </a:xfrm>
          <a:prstGeom prst="rect">
            <a:avLst/>
          </a:prstGeom>
          <a:noFill/>
        </p:spPr>
        <p:txBody>
          <a:bodyPr wrap="none" lIns="91440" tIns="45720" rIns="91440" bIns="45720">
            <a:spAutoFit/>
            <a:scene3d>
              <a:camera prst="isometricRightUp"/>
              <a:lightRig rig="threePt" dir="t"/>
            </a:scene3d>
            <a:sp3d extrusionH="88900" contourW="63500" prstMaterial="metal">
              <a:bevelT w="31750"/>
              <a:bevelB w="19050"/>
              <a:extrusionClr>
                <a:srgbClr val="FFFF00"/>
              </a:extrusionClr>
              <a:contourClr>
                <a:srgbClr val="00B050"/>
              </a:contourClr>
            </a:sp3d>
          </a:bodyPr>
          <a:lstStyle/>
          <a:p>
            <a:pPr algn="ctr"/>
            <a:r>
              <a:rPr lang="en-US" sz="72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Welcome</a:t>
            </a:r>
            <a:endParaRPr lang="en-US" sz="72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11000">
        <p14:ripple dir="ld"/>
        <p:sndAc>
          <p:stSnd>
            <p:snd r:embed="rId2" name="chimes.wav"/>
          </p:stSnd>
        </p:sndAc>
      </p:transition>
    </mc:Choice>
    <mc:Fallback>
      <p:transition spd="slow" advClick="0" advTm="11000">
        <p:fade/>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nodeType="clickEffect">
                                  <p:stCondLst>
                                    <p:cond delay="0"/>
                                  </p:stCondLst>
                                  <p:iterate type="lt">
                                    <p:tmPct val="10000"/>
                                  </p:iterate>
                                  <p:childTnLst>
                                    <p:set>
                                      <p:cBhvr>
                                        <p:cTn id="14" dur="1" fill="hold">
                                          <p:stCondLst>
                                            <p:cond delay="0"/>
                                          </p:stCondLst>
                                        </p:cTn>
                                        <p:tgtEl>
                                          <p:spTgt spid="4"/>
                                        </p:tgtEl>
                                        <p:attrNameLst>
                                          <p:attrName>style.visibility</p:attrName>
                                        </p:attrNameLst>
                                      </p:cBhvr>
                                      <p:to>
                                        <p:strVal val="visible"/>
                                      </p:to>
                                    </p:set>
                                    <p:anim by="(-#ppt_w*2)" calcmode="lin" valueType="num">
                                      <p:cBhvr rctx="PPT">
                                        <p:cTn id="15" dur="500" autoRev="1" fill="hold">
                                          <p:stCondLst>
                                            <p:cond delay="0"/>
                                          </p:stCondLst>
                                        </p:cTn>
                                        <p:tgtEl>
                                          <p:spTgt spid="4"/>
                                        </p:tgtEl>
                                        <p:attrNameLst>
                                          <p:attrName>ppt_w</p:attrName>
                                        </p:attrNameLst>
                                      </p:cBhvr>
                                    </p:anim>
                                    <p:anim by="(#ppt_w*0.50)" calcmode="lin" valueType="num">
                                      <p:cBhvr>
                                        <p:cTn id="16" dur="500" decel="50000" autoRev="1" fill="hold">
                                          <p:stCondLst>
                                            <p:cond delay="0"/>
                                          </p:stCondLst>
                                        </p:cTn>
                                        <p:tgtEl>
                                          <p:spTgt spid="4"/>
                                        </p:tgtEl>
                                        <p:attrNameLst>
                                          <p:attrName>ppt_x</p:attrName>
                                        </p:attrNameLst>
                                      </p:cBhvr>
                                    </p:anim>
                                    <p:anim from="(-#ppt_h/2)" to="(#ppt_y)" calcmode="lin" valueType="num">
                                      <p:cBhvr>
                                        <p:cTn id="17" dur="1000" fill="hold">
                                          <p:stCondLst>
                                            <p:cond delay="0"/>
                                          </p:stCondLst>
                                        </p:cTn>
                                        <p:tgtEl>
                                          <p:spTgt spid="4"/>
                                        </p:tgtEl>
                                        <p:attrNameLst>
                                          <p:attrName>ppt_y</p:attrName>
                                        </p:attrNameLst>
                                      </p:cBhvr>
                                    </p:anim>
                                    <p:animRot by="21600000">
                                      <p:cBhvr>
                                        <p:cTn id="18" dur="1000" fill="hold">
                                          <p:stCondLst>
                                            <p:cond delay="0"/>
                                          </p:stCondLst>
                                        </p:cTn>
                                        <p:tgtEl>
                                          <p:spTgt spid="4"/>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8" presetClass="entr" presetSubtype="0" accel="10000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750" fill="hold"/>
                                        <p:tgtEl>
                                          <p:spTgt spid="5"/>
                                        </p:tgtEl>
                                        <p:attrNameLst>
                                          <p:attrName>ppt_w</p:attrName>
                                        </p:attrNameLst>
                                      </p:cBhvr>
                                      <p:tavLst>
                                        <p:tav tm="0">
                                          <p:val>
                                            <p:strVal val="#ppt_w*2.5"/>
                                          </p:val>
                                        </p:tav>
                                        <p:tav tm="100000">
                                          <p:val>
                                            <p:strVal val="#ppt_w"/>
                                          </p:val>
                                        </p:tav>
                                      </p:tavLst>
                                    </p:anim>
                                    <p:anim calcmode="lin" valueType="num">
                                      <p:cBhvr>
                                        <p:cTn id="24" dur="750" fill="hold"/>
                                        <p:tgtEl>
                                          <p:spTgt spid="5"/>
                                        </p:tgtEl>
                                        <p:attrNameLst>
                                          <p:attrName>ppt_h</p:attrName>
                                        </p:attrNameLst>
                                      </p:cBhvr>
                                      <p:tavLst>
                                        <p:tav tm="0">
                                          <p:val>
                                            <p:strVal val="#ppt_h*0.01"/>
                                          </p:val>
                                        </p:tav>
                                        <p:tav tm="100000">
                                          <p:val>
                                            <p:strVal val="#ppt_h"/>
                                          </p:val>
                                        </p:tav>
                                      </p:tavLst>
                                    </p:anim>
                                    <p:anim calcmode="lin" valueType="num">
                                      <p:cBhvr>
                                        <p:cTn id="25" dur="750" fill="hold"/>
                                        <p:tgtEl>
                                          <p:spTgt spid="5"/>
                                        </p:tgtEl>
                                        <p:attrNameLst>
                                          <p:attrName>ppt_x</p:attrName>
                                        </p:attrNameLst>
                                      </p:cBhvr>
                                      <p:tavLst>
                                        <p:tav tm="0">
                                          <p:val>
                                            <p:strVal val="#ppt_x"/>
                                          </p:val>
                                        </p:tav>
                                        <p:tav tm="100000">
                                          <p:val>
                                            <p:strVal val="#ppt_x"/>
                                          </p:val>
                                        </p:tav>
                                      </p:tavLst>
                                    </p:anim>
                                    <p:anim calcmode="lin" valueType="num">
                                      <p:cBhvr>
                                        <p:cTn id="26" dur="750" fill="hold"/>
                                        <p:tgtEl>
                                          <p:spTgt spid="5"/>
                                        </p:tgtEl>
                                        <p:attrNameLst>
                                          <p:attrName>ppt_y</p:attrName>
                                        </p:attrNameLst>
                                      </p:cBhvr>
                                      <p:tavLst>
                                        <p:tav tm="0">
                                          <p:val>
                                            <p:strVal val="#ppt_h+1"/>
                                          </p:val>
                                        </p:tav>
                                        <p:tav tm="100000">
                                          <p:val>
                                            <p:strVal val="#ppt_y"/>
                                          </p:val>
                                        </p:tav>
                                      </p:tavLst>
                                    </p:anim>
                                    <p:animEffect transition="in" filter="fade">
                                      <p:cBhvr>
                                        <p:cTn id="27" dur="75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34"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from="(-#ppt_w/2)" to="(#ppt_x)" calcmode="lin" valueType="num">
                                      <p:cBhvr>
                                        <p:cTn id="32" dur="600" fill="hold">
                                          <p:stCondLst>
                                            <p:cond delay="0"/>
                                          </p:stCondLst>
                                        </p:cTn>
                                        <p:tgtEl>
                                          <p:spTgt spid="8"/>
                                        </p:tgtEl>
                                        <p:attrNameLst>
                                          <p:attrName>ppt_x</p:attrName>
                                        </p:attrNameLst>
                                      </p:cBhvr>
                                    </p:anim>
                                    <p:anim from="0" to="-1.0" calcmode="lin" valueType="num">
                                      <p:cBhvr>
                                        <p:cTn id="33" dur="200" decel="50000" autoRev="1" fill="hold">
                                          <p:stCondLst>
                                            <p:cond delay="600"/>
                                          </p:stCondLst>
                                        </p:cTn>
                                        <p:tgtEl>
                                          <p:spTgt spid="8"/>
                                        </p:tgtEl>
                                        <p:attrNameLst>
                                          <p:attrName>xshear</p:attrName>
                                        </p:attrNameLst>
                                      </p:cBhvr>
                                    </p:anim>
                                    <p:animScale>
                                      <p:cBhvr>
                                        <p:cTn id="34" dur="200" decel="100000" autoRev="1" fill="hold">
                                          <p:stCondLst>
                                            <p:cond delay="600"/>
                                          </p:stCondLst>
                                        </p:cTn>
                                        <p:tgtEl>
                                          <p:spTgt spid="8"/>
                                        </p:tgtEl>
                                      </p:cBhvr>
                                      <p:from x="100000" y="100000"/>
                                      <p:to x="80000" y="100000"/>
                                    </p:animScale>
                                    <p:anim by="(#ppt_h/3+#ppt_w*0.1)" calcmode="lin" valueType="num">
                                      <p:cBhvr additive="sum">
                                        <p:cTn id="35" dur="200" decel="100000" autoRev="1" fill="hold">
                                          <p:stCondLst>
                                            <p:cond delay="600"/>
                                          </p:stCondLst>
                                        </p:cTn>
                                        <p:tgtEl>
                                          <p:spTgt spid="8"/>
                                        </p:tgtEl>
                                        <p:attrNameLst>
                                          <p:attrName>ppt_x</p:attrName>
                                        </p:attrNameLst>
                                      </p:cBhvr>
                                    </p:anim>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900" decel="100000" fill="hold"/>
                                        <p:tgtEl>
                                          <p:spTgt spid="11"/>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scene3d>
              <a:camera prst="orthographicFront"/>
              <a:lightRig rig="threePt" dir="t"/>
            </a:scene3d>
            <a:sp3d extrusionH="82550" contourW="44450">
              <a:bevelT w="31750"/>
              <a:bevelB w="31750"/>
              <a:extrusionClr>
                <a:srgbClr val="FF0000"/>
              </a:extrusionClr>
              <a:contourClr>
                <a:srgbClr val="00B050"/>
              </a:contourClr>
            </a:sp3d>
          </a:bodyPr>
          <a:lstStyle/>
          <a:p>
            <a:r>
              <a:rPr lang="en-US" sz="5400" dirty="0" smtClean="0"/>
              <a:t>Computer Memory </a:t>
            </a:r>
            <a:endParaRPr lang="en-US" sz="5400" dirty="0"/>
          </a:p>
        </p:txBody>
      </p:sp>
      <p:sp>
        <p:nvSpPr>
          <p:cNvPr id="4" name="Oval 3"/>
          <p:cNvSpPr/>
          <p:nvPr/>
        </p:nvSpPr>
        <p:spPr>
          <a:xfrm>
            <a:off x="4572000" y="1676400"/>
            <a:ext cx="2895600" cy="1676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OffAxis1Right"/>
              <a:lightRig rig="threePt" dir="t"/>
            </a:scene3d>
            <a:sp3d>
              <a:bevelT w="107950"/>
              <a:bevelB w="101600" h="50800"/>
            </a:sp3d>
          </a:bodyPr>
          <a:lstStyle/>
          <a:p>
            <a:pPr algn="ctr">
              <a:buNone/>
            </a:pPr>
            <a:r>
              <a:rPr lang="en-US" sz="3600" dirty="0" smtClean="0">
                <a:solidFill>
                  <a:srgbClr val="FFFF00"/>
                </a:solidFill>
              </a:rPr>
              <a:t>Memory</a:t>
            </a:r>
            <a:endParaRPr lang="en-US" dirty="0">
              <a:solidFill>
                <a:srgbClr val="FFFF00"/>
              </a:solidFill>
            </a:endParaRPr>
          </a:p>
        </p:txBody>
      </p:sp>
      <p:sp>
        <p:nvSpPr>
          <p:cNvPr id="5" name="Down Arrow 4"/>
          <p:cNvSpPr/>
          <p:nvPr/>
        </p:nvSpPr>
        <p:spPr>
          <a:xfrm rot="3331507">
            <a:off x="3956737" y="2631234"/>
            <a:ext cx="748618" cy="8845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rot="241745">
            <a:off x="5575182" y="3289145"/>
            <a:ext cx="370107" cy="3711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rot="18854062">
            <a:off x="7129191" y="2837033"/>
            <a:ext cx="748618" cy="6491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6-Point Star 8"/>
          <p:cNvSpPr/>
          <p:nvPr/>
        </p:nvSpPr>
        <p:spPr>
          <a:xfrm rot="3469099">
            <a:off x="2091254" y="2792022"/>
            <a:ext cx="1981200" cy="2074415"/>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Main Memory </a:t>
            </a:r>
            <a:endParaRPr lang="en-US" dirty="0"/>
          </a:p>
        </p:txBody>
      </p:sp>
      <p:sp>
        <p:nvSpPr>
          <p:cNvPr id="13" name="6-Point Star 12"/>
          <p:cNvSpPr/>
          <p:nvPr/>
        </p:nvSpPr>
        <p:spPr>
          <a:xfrm>
            <a:off x="4800600" y="3657600"/>
            <a:ext cx="1905000" cy="1523999"/>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Cash</a:t>
            </a:r>
          </a:p>
          <a:p>
            <a:pPr algn="ctr"/>
            <a:r>
              <a:rPr lang="en-US" dirty="0" smtClean="0"/>
              <a:t>Memory </a:t>
            </a:r>
            <a:endParaRPr lang="en-US" dirty="0"/>
          </a:p>
        </p:txBody>
      </p:sp>
      <p:sp>
        <p:nvSpPr>
          <p:cNvPr id="14" name="6-Point Star 13"/>
          <p:cNvSpPr/>
          <p:nvPr/>
        </p:nvSpPr>
        <p:spPr>
          <a:xfrm rot="19390881">
            <a:off x="7236656" y="3195996"/>
            <a:ext cx="1981200" cy="1664993"/>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Auxi</a:t>
            </a:r>
            <a:endParaRPr lang="en-US" dirty="0" smtClean="0"/>
          </a:p>
          <a:p>
            <a:pPr algn="ctr"/>
            <a:r>
              <a:rPr lang="en-US" dirty="0" smtClean="0"/>
              <a:t>Memory </a:t>
            </a:r>
            <a:endParaRPr lang="en-US" dirty="0"/>
          </a:p>
        </p:txBody>
      </p:sp>
      <p:sp>
        <p:nvSpPr>
          <p:cNvPr id="15" name="5-Point Star 14"/>
          <p:cNvSpPr/>
          <p:nvPr/>
        </p:nvSpPr>
        <p:spPr>
          <a:xfrm>
            <a:off x="381000" y="3657600"/>
            <a:ext cx="1905000" cy="1828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RAM</a:t>
            </a:r>
            <a:endParaRPr lang="en-US" sz="1800" dirty="0"/>
          </a:p>
        </p:txBody>
      </p:sp>
      <p:sp>
        <p:nvSpPr>
          <p:cNvPr id="16" name="5-Point Star 15"/>
          <p:cNvSpPr/>
          <p:nvPr/>
        </p:nvSpPr>
        <p:spPr>
          <a:xfrm rot="426629">
            <a:off x="2127958" y="4835533"/>
            <a:ext cx="1898372" cy="1524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ROM</a:t>
            </a:r>
            <a:endParaRPr lang="en-US" sz="1600" dirty="0"/>
          </a:p>
        </p:txBody>
      </p:sp>
      <p:sp>
        <p:nvSpPr>
          <p:cNvPr id="17" name="5-Point Star 16"/>
          <p:cNvSpPr/>
          <p:nvPr/>
        </p:nvSpPr>
        <p:spPr>
          <a:xfrm rot="20701119">
            <a:off x="7937005" y="4639926"/>
            <a:ext cx="1905000" cy="1524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Floppy Disk</a:t>
            </a:r>
            <a:endParaRPr lang="en-US" sz="1400" dirty="0"/>
          </a:p>
        </p:txBody>
      </p:sp>
      <p:sp>
        <p:nvSpPr>
          <p:cNvPr id="18" name="5-Point Star 17"/>
          <p:cNvSpPr/>
          <p:nvPr/>
        </p:nvSpPr>
        <p:spPr>
          <a:xfrm rot="1544916">
            <a:off x="6342130" y="4903129"/>
            <a:ext cx="1881738" cy="156322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Hard Disk</a:t>
            </a:r>
            <a:endParaRPr lang="en-US" sz="1600" dirty="0"/>
          </a:p>
        </p:txBody>
      </p:sp>
      <p:sp>
        <p:nvSpPr>
          <p:cNvPr id="20" name="5-Point Star 19"/>
          <p:cNvSpPr/>
          <p:nvPr/>
        </p:nvSpPr>
        <p:spPr>
          <a:xfrm rot="19000264">
            <a:off x="8934484" y="3588312"/>
            <a:ext cx="1524000" cy="154939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CD</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11000">
        <p14:ripple dir="ld"/>
        <p:sndAc>
          <p:stSnd>
            <p:snd r:embed="rId2" name="chimes.wav"/>
          </p:stSnd>
        </p:sndAc>
      </p:transition>
    </mc:Choice>
    <mc:Fallback>
      <p:transition spd="slow" advClick="0" advTm="11000">
        <p:fade/>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8" presetClass="entr" presetSubtype="0" accel="50000" fill="hold" grpId="0" nodeType="clickEffect">
                                  <p:stCondLst>
                                    <p:cond delay="0"/>
                                  </p:stCondLst>
                                  <p:iterate type="lt">
                                    <p:tmPct val="50000"/>
                                  </p:iterate>
                                  <p:childTnLst>
                                    <p:set>
                                      <p:cBhvr>
                                        <p:cTn id="13" dur="1" fill="hold">
                                          <p:stCondLst>
                                            <p:cond delay="0"/>
                                          </p:stCondLst>
                                        </p:cTn>
                                        <p:tgtEl>
                                          <p:spTgt spid="4"/>
                                        </p:tgtEl>
                                        <p:attrNameLst>
                                          <p:attrName>style.visibility</p:attrName>
                                        </p:attrNameLst>
                                      </p:cBhvr>
                                      <p:to>
                                        <p:strVal val="visible"/>
                                      </p:to>
                                    </p:set>
                                    <p:set>
                                      <p:cBhvr>
                                        <p:cTn id="14" dur="455" fill="hold">
                                          <p:stCondLst>
                                            <p:cond delay="0"/>
                                          </p:stCondLst>
                                        </p:cTn>
                                        <p:tgtEl>
                                          <p:spTgt spid="4"/>
                                        </p:tgtEl>
                                        <p:attrNameLst>
                                          <p:attrName>style.rotation</p:attrName>
                                        </p:attrNameLst>
                                      </p:cBhvr>
                                      <p:to>
                                        <p:strVal val="-45.0"/>
                                      </p:to>
                                    </p:set>
                                    <p:anim calcmode="lin" valueType="num">
                                      <p:cBhvr>
                                        <p:cTn id="15" dur="455" fill="hold">
                                          <p:stCondLst>
                                            <p:cond delay="455"/>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2"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Scale>
                                      <p:cBhvr>
                                        <p:cTn id="2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5"/>
                                        </p:tgtEl>
                                        <p:attrNameLst>
                                          <p:attrName>ppt_x</p:attrName>
                                          <p:attrName>ppt_y</p:attrName>
                                        </p:attrNameLst>
                                      </p:cBhvr>
                                    </p:animMotion>
                                    <p:animEffect transition="in" filter="fade">
                                      <p:cBhvr>
                                        <p:cTn id="25" dur="1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2"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Scale>
                                      <p:cBhvr>
                                        <p:cTn id="3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6"/>
                                        </p:tgtEl>
                                        <p:attrNameLst>
                                          <p:attrName>ppt_x</p:attrName>
                                          <p:attrName>ppt_y</p:attrName>
                                        </p:attrNameLst>
                                      </p:cBhvr>
                                    </p:animMotion>
                                    <p:animEffect transition="in" filter="fade">
                                      <p:cBhvr>
                                        <p:cTn id="39" dur="10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2"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Scale>
                                      <p:cBhvr>
                                        <p:cTn id="51"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2" dur="1000" decel="50000" fill="hold">
                                          <p:stCondLst>
                                            <p:cond delay="0"/>
                                          </p:stCondLst>
                                        </p:cTn>
                                        <p:tgtEl>
                                          <p:spTgt spid="7"/>
                                        </p:tgtEl>
                                        <p:attrNameLst>
                                          <p:attrName>ppt_x</p:attrName>
                                          <p:attrName>ppt_y</p:attrName>
                                        </p:attrNameLst>
                                      </p:cBhvr>
                                    </p:animMotion>
                                    <p:animEffect transition="in" filter="fade">
                                      <p:cBhvr>
                                        <p:cTn id="53" dur="10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1000"/>
                                        <p:tgtEl>
                                          <p:spTgt spid="14"/>
                                        </p:tgtEl>
                                      </p:cBhvr>
                                    </p:animEffect>
                                    <p:anim calcmode="lin" valueType="num">
                                      <p:cBhvr>
                                        <p:cTn id="59" dur="1000" fill="hold"/>
                                        <p:tgtEl>
                                          <p:spTgt spid="14"/>
                                        </p:tgtEl>
                                        <p:attrNameLst>
                                          <p:attrName>ppt_x</p:attrName>
                                        </p:attrNameLst>
                                      </p:cBhvr>
                                      <p:tavLst>
                                        <p:tav tm="0">
                                          <p:val>
                                            <p:strVal val="#ppt_x"/>
                                          </p:val>
                                        </p:tav>
                                        <p:tav tm="100000">
                                          <p:val>
                                            <p:strVal val="#ppt_x"/>
                                          </p:val>
                                        </p:tav>
                                      </p:tavLst>
                                    </p:anim>
                                    <p:anim calcmode="lin" valueType="num">
                                      <p:cBhvr>
                                        <p:cTn id="6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8" presetClass="entr" presetSubtype="0" accel="50000"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1000" fill="hold"/>
                                        <p:tgtEl>
                                          <p:spTgt spid="1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66" dur="1000" fill="hold"/>
                                        <p:tgtEl>
                                          <p:spTgt spid="15"/>
                                        </p:tgtEl>
                                        <p:attrNameLst>
                                          <p:attrName>ppt_x</p:attrName>
                                        </p:attrNameLst>
                                      </p:cBhvr>
                                      <p:tavLst>
                                        <p:tav tm="0">
                                          <p:val>
                                            <p:fltVal val="-1"/>
                                          </p:val>
                                        </p:tav>
                                        <p:tav tm="50000">
                                          <p:val>
                                            <p:fltVal val="0.95"/>
                                          </p:val>
                                        </p:tav>
                                        <p:tav tm="100000">
                                          <p:val>
                                            <p:strVal val="#ppt_x"/>
                                          </p:val>
                                        </p:tav>
                                      </p:tavLst>
                                    </p:anim>
                                    <p:anim calcmode="lin" valueType="num">
                                      <p:cBhvr>
                                        <p:cTn id="67" dur="1000" fill="hold"/>
                                        <p:tgtEl>
                                          <p:spTgt spid="15"/>
                                        </p:tgtEl>
                                        <p:attrNameLst>
                                          <p:attrName>ppt_y</p:attrName>
                                        </p:attrNameLst>
                                      </p:cBhvr>
                                      <p:tavLst>
                                        <p:tav tm="0">
                                          <p:val>
                                            <p:strVal val="#ppt_y"/>
                                          </p:val>
                                        </p:tav>
                                        <p:tav tm="100000">
                                          <p:val>
                                            <p:strVal val="#ppt_y"/>
                                          </p:val>
                                        </p:tav>
                                      </p:tavLst>
                                    </p:anim>
                                    <p:animEffect transition="in" filter="fade">
                                      <p:cBhvr>
                                        <p:cTn id="68" dur="10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48" presetClass="entr" presetSubtype="0" accel="50000"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1000" fill="hold"/>
                                        <p:tgtEl>
                                          <p:spTgt spid="16"/>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74" dur="1000" fill="hold"/>
                                        <p:tgtEl>
                                          <p:spTgt spid="16"/>
                                        </p:tgtEl>
                                        <p:attrNameLst>
                                          <p:attrName>ppt_x</p:attrName>
                                        </p:attrNameLst>
                                      </p:cBhvr>
                                      <p:tavLst>
                                        <p:tav tm="0">
                                          <p:val>
                                            <p:fltVal val="-1"/>
                                          </p:val>
                                        </p:tav>
                                        <p:tav tm="50000">
                                          <p:val>
                                            <p:fltVal val="0.95"/>
                                          </p:val>
                                        </p:tav>
                                        <p:tav tm="100000">
                                          <p:val>
                                            <p:strVal val="#ppt_x"/>
                                          </p:val>
                                        </p:tav>
                                      </p:tavLst>
                                    </p:anim>
                                    <p:anim calcmode="lin" valueType="num">
                                      <p:cBhvr>
                                        <p:cTn id="75" dur="1000" fill="hold"/>
                                        <p:tgtEl>
                                          <p:spTgt spid="16"/>
                                        </p:tgtEl>
                                        <p:attrNameLst>
                                          <p:attrName>ppt_y</p:attrName>
                                        </p:attrNameLst>
                                      </p:cBhvr>
                                      <p:tavLst>
                                        <p:tav tm="0">
                                          <p:val>
                                            <p:strVal val="#ppt_y"/>
                                          </p:val>
                                        </p:tav>
                                        <p:tav tm="100000">
                                          <p:val>
                                            <p:strVal val="#ppt_y"/>
                                          </p:val>
                                        </p:tav>
                                      </p:tavLst>
                                    </p:anim>
                                    <p:animEffect transition="in" filter="fade">
                                      <p:cBhvr>
                                        <p:cTn id="76" dur="1000"/>
                                        <p:tgtEl>
                                          <p:spTgt spid="16"/>
                                        </p:tgtEl>
                                      </p:cBhvr>
                                    </p:animEffect>
                                  </p:childTnLst>
                                </p:cTn>
                              </p:par>
                            </p:childTnLst>
                          </p:cTn>
                        </p:par>
                      </p:childTnLst>
                    </p:cTn>
                  </p:par>
                  <p:par>
                    <p:cTn id="77" fill="hold">
                      <p:stCondLst>
                        <p:cond delay="indefinite"/>
                      </p:stCondLst>
                      <p:childTnLst>
                        <p:par>
                          <p:cTn id="78" fill="hold">
                            <p:stCondLst>
                              <p:cond delay="0"/>
                            </p:stCondLst>
                            <p:childTnLst>
                              <p:par>
                                <p:cTn id="79" presetID="37" presetClass="entr" presetSubtype="0" fill="hold" grpId="0" nodeType="click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1000"/>
                                        <p:tgtEl>
                                          <p:spTgt spid="18"/>
                                        </p:tgtEl>
                                      </p:cBhvr>
                                    </p:animEffect>
                                    <p:anim calcmode="lin" valueType="num">
                                      <p:cBhvr>
                                        <p:cTn id="82" dur="1000" fill="hold"/>
                                        <p:tgtEl>
                                          <p:spTgt spid="18"/>
                                        </p:tgtEl>
                                        <p:attrNameLst>
                                          <p:attrName>ppt_x</p:attrName>
                                        </p:attrNameLst>
                                      </p:cBhvr>
                                      <p:tavLst>
                                        <p:tav tm="0">
                                          <p:val>
                                            <p:strVal val="#ppt_x"/>
                                          </p:val>
                                        </p:tav>
                                        <p:tav tm="100000">
                                          <p:val>
                                            <p:strVal val="#ppt_x"/>
                                          </p:val>
                                        </p:tav>
                                      </p:tavLst>
                                    </p:anim>
                                    <p:anim calcmode="lin" valueType="num">
                                      <p:cBhvr>
                                        <p:cTn id="83" dur="900" decel="100000" fill="hold"/>
                                        <p:tgtEl>
                                          <p:spTgt spid="18"/>
                                        </p:tgtEl>
                                        <p:attrNameLst>
                                          <p:attrName>ppt_y</p:attrName>
                                        </p:attrNameLst>
                                      </p:cBhvr>
                                      <p:tavLst>
                                        <p:tav tm="0">
                                          <p:val>
                                            <p:strVal val="#ppt_y+1"/>
                                          </p:val>
                                        </p:tav>
                                        <p:tav tm="100000">
                                          <p:val>
                                            <p:strVal val="#ppt_y-.03"/>
                                          </p:val>
                                        </p:tav>
                                      </p:tavLst>
                                    </p:anim>
                                    <p:anim calcmode="lin" valueType="num">
                                      <p:cBhvr>
                                        <p:cTn id="84"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37" presetClass="entr" presetSubtype="0" fill="hold" grpId="0" nodeType="clickEffect">
                                  <p:stCondLst>
                                    <p:cond delay="0"/>
                                  </p:stCondLst>
                                  <p:childTnLst>
                                    <p:set>
                                      <p:cBhvr>
                                        <p:cTn id="88" dur="1" fill="hold">
                                          <p:stCondLst>
                                            <p:cond delay="0"/>
                                          </p:stCondLst>
                                        </p:cTn>
                                        <p:tgtEl>
                                          <p:spTgt spid="17"/>
                                        </p:tgtEl>
                                        <p:attrNameLst>
                                          <p:attrName>style.visibility</p:attrName>
                                        </p:attrNameLst>
                                      </p:cBhvr>
                                      <p:to>
                                        <p:strVal val="visible"/>
                                      </p:to>
                                    </p:set>
                                    <p:animEffect transition="in" filter="fade">
                                      <p:cBhvr>
                                        <p:cTn id="89" dur="1000"/>
                                        <p:tgtEl>
                                          <p:spTgt spid="17"/>
                                        </p:tgtEl>
                                      </p:cBhvr>
                                    </p:animEffect>
                                    <p:anim calcmode="lin" valueType="num">
                                      <p:cBhvr>
                                        <p:cTn id="90" dur="1000" fill="hold"/>
                                        <p:tgtEl>
                                          <p:spTgt spid="17"/>
                                        </p:tgtEl>
                                        <p:attrNameLst>
                                          <p:attrName>ppt_x</p:attrName>
                                        </p:attrNameLst>
                                      </p:cBhvr>
                                      <p:tavLst>
                                        <p:tav tm="0">
                                          <p:val>
                                            <p:strVal val="#ppt_x"/>
                                          </p:val>
                                        </p:tav>
                                        <p:tav tm="100000">
                                          <p:val>
                                            <p:strVal val="#ppt_x"/>
                                          </p:val>
                                        </p:tav>
                                      </p:tavLst>
                                    </p:anim>
                                    <p:anim calcmode="lin" valueType="num">
                                      <p:cBhvr>
                                        <p:cTn id="91" dur="900" decel="100000" fill="hold"/>
                                        <p:tgtEl>
                                          <p:spTgt spid="17"/>
                                        </p:tgtEl>
                                        <p:attrNameLst>
                                          <p:attrName>ppt_y</p:attrName>
                                        </p:attrNameLst>
                                      </p:cBhvr>
                                      <p:tavLst>
                                        <p:tav tm="0">
                                          <p:val>
                                            <p:strVal val="#ppt_y+1"/>
                                          </p:val>
                                        </p:tav>
                                        <p:tav tm="100000">
                                          <p:val>
                                            <p:strVal val="#ppt_y-.03"/>
                                          </p:val>
                                        </p:tav>
                                      </p:tavLst>
                                    </p:anim>
                                    <p:anim calcmode="lin" valueType="num">
                                      <p:cBhvr>
                                        <p:cTn id="92"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37" presetClass="entr" presetSubtype="0" fill="hold" grpId="0" nodeType="click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fade">
                                      <p:cBhvr>
                                        <p:cTn id="97" dur="1000"/>
                                        <p:tgtEl>
                                          <p:spTgt spid="20"/>
                                        </p:tgtEl>
                                      </p:cBhvr>
                                    </p:animEffect>
                                    <p:anim calcmode="lin" valueType="num">
                                      <p:cBhvr>
                                        <p:cTn id="98" dur="1000" fill="hold"/>
                                        <p:tgtEl>
                                          <p:spTgt spid="20"/>
                                        </p:tgtEl>
                                        <p:attrNameLst>
                                          <p:attrName>ppt_x</p:attrName>
                                        </p:attrNameLst>
                                      </p:cBhvr>
                                      <p:tavLst>
                                        <p:tav tm="0">
                                          <p:val>
                                            <p:strVal val="#ppt_x"/>
                                          </p:val>
                                        </p:tav>
                                        <p:tav tm="100000">
                                          <p:val>
                                            <p:strVal val="#ppt_x"/>
                                          </p:val>
                                        </p:tav>
                                      </p:tavLst>
                                    </p:anim>
                                    <p:anim calcmode="lin" valueType="num">
                                      <p:cBhvr>
                                        <p:cTn id="99" dur="900" decel="100000" fill="hold"/>
                                        <p:tgtEl>
                                          <p:spTgt spid="20"/>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P spid="9" grpId="0" animBg="1"/>
      <p:bldP spid="13" grpId="0" animBg="1"/>
      <p:bldP spid="14" grpId="0" animBg="1"/>
      <p:bldP spid="15" grpId="0" animBg="1"/>
      <p:bldP spid="16" grpId="0" animBg="1"/>
      <p:bldP spid="17" grpId="0" animBg="1"/>
      <p:bldP spid="18"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77595">
            <a:off x="362102" y="243840"/>
            <a:ext cx="10241280" cy="809549"/>
          </a:xfrm>
        </p:spPr>
        <p:txBody>
          <a:bodyPr/>
          <a:lstStyle/>
          <a:p>
            <a:endParaRPr lang="en-US" dirty="0"/>
          </a:p>
        </p:txBody>
      </p:sp>
      <p:sp>
        <p:nvSpPr>
          <p:cNvPr id="4" name="Flowchart: Magnetic Disk 3"/>
          <p:cNvSpPr/>
          <p:nvPr/>
        </p:nvSpPr>
        <p:spPr>
          <a:xfrm>
            <a:off x="2362200" y="152400"/>
            <a:ext cx="5486400" cy="9144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OffAxis1Right"/>
              <a:lightRig rig="threePt" dir="t"/>
            </a:scene3d>
            <a:sp3d extrusionH="57150" contourW="12700">
              <a:bevelT w="38100"/>
              <a:bevelB w="19050" h="50800"/>
              <a:extrusionClr>
                <a:srgbClr val="FFFF00"/>
              </a:extrusionClr>
              <a:contourClr>
                <a:srgbClr val="00B050"/>
              </a:contourClr>
            </a:sp3d>
          </a:bodyPr>
          <a:lstStyle/>
          <a:p>
            <a:pPr algn="ctr"/>
            <a:r>
              <a:rPr lang="en-US" dirty="0" smtClean="0"/>
              <a:t>Computer Hardware</a:t>
            </a:r>
            <a:endParaRPr lang="en-US" dirty="0"/>
          </a:p>
        </p:txBody>
      </p:sp>
      <p:sp>
        <p:nvSpPr>
          <p:cNvPr id="5" name="Flowchart: Direct Access Storage 4"/>
          <p:cNvSpPr/>
          <p:nvPr/>
        </p:nvSpPr>
        <p:spPr>
          <a:xfrm>
            <a:off x="3886200" y="1905000"/>
            <a:ext cx="3200400" cy="1447800"/>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Hardware </a:t>
            </a:r>
            <a:endParaRPr lang="en-US" dirty="0"/>
          </a:p>
        </p:txBody>
      </p:sp>
      <p:pic>
        <p:nvPicPr>
          <p:cNvPr id="1026" name="Picture 2"/>
          <p:cNvPicPr>
            <a:picLocks noGrp="1" noChangeAspect="1" noChangeArrowheads="1"/>
          </p:cNvPicPr>
          <p:nvPr>
            <p:ph sz="quarter" idx="1"/>
          </p:nvPr>
        </p:nvPicPr>
        <p:blipFill>
          <a:blip r:embed="rId4"/>
          <a:srcRect/>
          <a:stretch>
            <a:fillRect/>
          </a:stretch>
        </p:blipFill>
        <p:spPr bwMode="auto">
          <a:xfrm>
            <a:off x="228601" y="1676400"/>
            <a:ext cx="2667000" cy="3429000"/>
          </a:xfrm>
          <a:prstGeom prst="rect">
            <a:avLst/>
          </a:prstGeom>
          <a:noFill/>
          <a:ln w="9525">
            <a:noFill/>
            <a:miter lim="800000"/>
            <a:headEnd/>
            <a:tailEnd/>
          </a:ln>
          <a:effectLst/>
        </p:spPr>
      </p:pic>
      <p:sp>
        <p:nvSpPr>
          <p:cNvPr id="9" name="Rounded Rectangle 8"/>
          <p:cNvSpPr/>
          <p:nvPr/>
        </p:nvSpPr>
        <p:spPr>
          <a:xfrm>
            <a:off x="3581400" y="37338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Monitor</a:t>
            </a:r>
            <a:endParaRPr lang="en-US" dirty="0"/>
          </a:p>
        </p:txBody>
      </p:sp>
      <p:sp>
        <p:nvSpPr>
          <p:cNvPr id="12" name="Rounded Rectangle 11"/>
          <p:cNvSpPr/>
          <p:nvPr/>
        </p:nvSpPr>
        <p:spPr>
          <a:xfrm>
            <a:off x="6400800" y="38100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Printer</a:t>
            </a:r>
            <a:endParaRPr lang="en-US" dirty="0"/>
          </a:p>
        </p:txBody>
      </p:sp>
      <p:sp>
        <p:nvSpPr>
          <p:cNvPr id="13" name="Rounded Rectangle 12"/>
          <p:cNvSpPr/>
          <p:nvPr/>
        </p:nvSpPr>
        <p:spPr>
          <a:xfrm>
            <a:off x="5181600" y="48768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Mouse </a:t>
            </a:r>
            <a:endParaRPr lang="en-US" dirty="0"/>
          </a:p>
        </p:txBody>
      </p:sp>
      <p:sp>
        <p:nvSpPr>
          <p:cNvPr id="14" name="Rounded Rectangle 13"/>
          <p:cNvSpPr/>
          <p:nvPr/>
        </p:nvSpPr>
        <p:spPr>
          <a:xfrm>
            <a:off x="3124200" y="48768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Keyboard</a:t>
            </a:r>
            <a:endParaRPr lang="en-US" dirty="0"/>
          </a:p>
        </p:txBody>
      </p:sp>
      <p:sp>
        <p:nvSpPr>
          <p:cNvPr id="15" name="Rounded Rectangle 14"/>
          <p:cNvSpPr/>
          <p:nvPr/>
        </p:nvSpPr>
        <p:spPr>
          <a:xfrm>
            <a:off x="7239000" y="48768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Mother Board</a:t>
            </a:r>
            <a:endParaRPr lang="en-US" dirty="0"/>
          </a:p>
        </p:txBody>
      </p:sp>
      <p:graphicFrame>
        <p:nvGraphicFramePr>
          <p:cNvPr id="17" name="Object 16"/>
          <p:cNvGraphicFramePr>
            <a:graphicFrameLocks noChangeAspect="1"/>
          </p:cNvGraphicFramePr>
          <p:nvPr/>
        </p:nvGraphicFramePr>
        <p:xfrm>
          <a:off x="8458200" y="1524000"/>
          <a:ext cx="2247900" cy="485775"/>
        </p:xfrm>
        <a:graphic>
          <a:graphicData uri="http://schemas.openxmlformats.org/presentationml/2006/ole">
            <mc:AlternateContent xmlns:mc="http://schemas.openxmlformats.org/markup-compatibility/2006">
              <mc:Choice xmlns:v="urn:schemas-microsoft-com:vml" Requires="v">
                <p:oleObj spid="_x0000_s1049" name="Package" r:id="rId5" imgW="2247840" imgH="485640" progId="Package">
                  <p:embed/>
                </p:oleObj>
              </mc:Choice>
              <mc:Fallback>
                <p:oleObj name="Package" r:id="rId5" imgW="2247840" imgH="485640" progId="Package">
                  <p:embed/>
                  <p:pic>
                    <p:nvPicPr>
                      <p:cNvPr id="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58200" y="1524000"/>
                        <a:ext cx="2247900" cy="485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spd="slow" p14:dur="1500" advClick="0" advTm="11000">
        <p14:ripple dir="ld"/>
        <p:sndAc>
          <p:stSnd>
            <p:snd r:embed="rId3" name="chimes.wav"/>
          </p:stSnd>
        </p:sndAc>
      </p:transition>
    </mc:Choice>
    <mc:Fallback>
      <p:transition spd="slow" advClick="0" advTm="11000">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p:cTn id="7" dur="1000" fill="hold"/>
                                        <p:tgtEl>
                                          <p:spTgt spid="4">
                                            <p:bg/>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4">
                                            <p:bg/>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4">
                                            <p:bg/>
                                          </p:spTgt>
                                        </p:tgtEl>
                                        <p:attrNameLst>
                                          <p:attrName>ppt_y</p:attrName>
                                        </p:attrNameLst>
                                      </p:cBhvr>
                                      <p:tavLst>
                                        <p:tav tm="0">
                                          <p:val>
                                            <p:strVal val="#ppt_y"/>
                                          </p:val>
                                        </p:tav>
                                        <p:tav tm="100000">
                                          <p:val>
                                            <p:strVal val="#ppt_y"/>
                                          </p:val>
                                        </p:tav>
                                      </p:tavLst>
                                    </p:anim>
                                    <p:animEffect transition="in" filter="fade">
                                      <p:cBhvr>
                                        <p:cTn id="10" dur="1000"/>
                                        <p:tgtEl>
                                          <p:spTgt spid="4">
                                            <p:bg/>
                                          </p:spTgt>
                                        </p:tgtEl>
                                      </p:cBhvr>
                                    </p:animEffect>
                                  </p:childTnLst>
                                </p:cTn>
                              </p:par>
                              <p:par>
                                <p:cTn id="11" presetID="48" presetClass="entr" presetSubtype="0" accel="50000"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1000" fill="hold"/>
                                        <p:tgtEl>
                                          <p:spTgt spid="4">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4" dur="1000" fill="hold"/>
                                        <p:tgtEl>
                                          <p:spTgt spid="4">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15" dur="1000" fill="hold"/>
                                        <p:tgtEl>
                                          <p:spTgt spid="4">
                                            <p:txEl>
                                              <p:pRg st="0" end="0"/>
                                            </p:txEl>
                                          </p:spTgt>
                                        </p:tgtEl>
                                        <p:attrNameLst>
                                          <p:attrName>ppt_y</p:attrName>
                                        </p:attrNameLst>
                                      </p:cBhvr>
                                      <p:tavLst>
                                        <p:tav tm="0">
                                          <p:val>
                                            <p:strVal val="#ppt_y"/>
                                          </p:val>
                                        </p:tav>
                                        <p:tav tm="100000">
                                          <p:val>
                                            <p:strVal val="#ppt_y"/>
                                          </p:val>
                                        </p:tav>
                                      </p:tavLst>
                                    </p:anim>
                                    <p:animEffect transition="in" filter="fade">
                                      <p:cBhvr>
                                        <p:cTn id="16" dur="10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 calcmode="lin" valueType="num">
                                      <p:cBhvr additive="base">
                                        <p:cTn id="2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wipe(down)">
                                      <p:cBhvr>
                                        <p:cTn id="27" dur="500"/>
                                        <p:tgtEl>
                                          <p:spTgt spid="1026"/>
                                        </p:tgtEl>
                                      </p:cBhvr>
                                    </p:animEffect>
                                  </p:childTnLst>
                                </p:cTn>
                              </p:par>
                            </p:childTnLst>
                          </p:cTn>
                        </p:par>
                      </p:childTnLst>
                    </p:cTn>
                  </p:par>
                  <p:par>
                    <p:cTn id="28" fill="hold">
                      <p:stCondLst>
                        <p:cond delay="indefinite"/>
                      </p:stCondLst>
                      <p:childTnLst>
                        <p:par>
                          <p:cTn id="29" fill="hold">
                            <p:stCondLst>
                              <p:cond delay="0"/>
                            </p:stCondLst>
                            <p:childTnLst>
                              <p:par>
                                <p:cTn id="30" presetID="50" presetClass="entr" presetSubtype="0" decel="100000" fill="hold" grpId="0" nodeType="clickEffect">
                                  <p:stCondLst>
                                    <p:cond delay="0"/>
                                  </p:stCondLst>
                                  <p:childTnLst>
                                    <p:set>
                                      <p:cBhvr>
                                        <p:cTn id="31" dur="1" fill="hold">
                                          <p:stCondLst>
                                            <p:cond delay="0"/>
                                          </p:stCondLst>
                                        </p:cTn>
                                        <p:tgtEl>
                                          <p:spTgt spid="5">
                                            <p:bg/>
                                          </p:spTgt>
                                        </p:tgtEl>
                                        <p:attrNameLst>
                                          <p:attrName>style.visibility</p:attrName>
                                        </p:attrNameLst>
                                      </p:cBhvr>
                                      <p:to>
                                        <p:strVal val="visible"/>
                                      </p:to>
                                    </p:set>
                                    <p:anim calcmode="lin" valueType="num">
                                      <p:cBhvr>
                                        <p:cTn id="32" dur="1000" fill="hold"/>
                                        <p:tgtEl>
                                          <p:spTgt spid="5">
                                            <p:bg/>
                                          </p:spTgt>
                                        </p:tgtEl>
                                        <p:attrNameLst>
                                          <p:attrName>ppt_w</p:attrName>
                                        </p:attrNameLst>
                                      </p:cBhvr>
                                      <p:tavLst>
                                        <p:tav tm="0">
                                          <p:val>
                                            <p:strVal val="#ppt_w+.3"/>
                                          </p:val>
                                        </p:tav>
                                        <p:tav tm="100000">
                                          <p:val>
                                            <p:strVal val="#ppt_w"/>
                                          </p:val>
                                        </p:tav>
                                      </p:tavLst>
                                    </p:anim>
                                    <p:anim calcmode="lin" valueType="num">
                                      <p:cBhvr>
                                        <p:cTn id="33" dur="1000" fill="hold"/>
                                        <p:tgtEl>
                                          <p:spTgt spid="5">
                                            <p:bg/>
                                          </p:spTgt>
                                        </p:tgtEl>
                                        <p:attrNameLst>
                                          <p:attrName>ppt_h</p:attrName>
                                        </p:attrNameLst>
                                      </p:cBhvr>
                                      <p:tavLst>
                                        <p:tav tm="0">
                                          <p:val>
                                            <p:strVal val="#ppt_h"/>
                                          </p:val>
                                        </p:tav>
                                        <p:tav tm="100000">
                                          <p:val>
                                            <p:strVal val="#ppt_h"/>
                                          </p:val>
                                        </p:tav>
                                      </p:tavLst>
                                    </p:anim>
                                    <p:animEffect transition="in" filter="fade">
                                      <p:cBhvr>
                                        <p:cTn id="34" dur="1000"/>
                                        <p:tgtEl>
                                          <p:spTgt spid="5">
                                            <p:bg/>
                                          </p:spTgt>
                                        </p:tgtEl>
                                      </p:cBhvr>
                                    </p:animEffect>
                                  </p:childTnLst>
                                </p:cTn>
                              </p:par>
                              <p:par>
                                <p:cTn id="35" presetID="50" presetClass="entr" presetSubtype="0" decel="100000" fill="hold" grpId="0" nodeType="with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 calcmode="lin" valueType="num">
                                      <p:cBhvr>
                                        <p:cTn id="37" dur="1000" fill="hold"/>
                                        <p:tgtEl>
                                          <p:spTgt spid="5">
                                            <p:txEl>
                                              <p:pRg st="0" end="0"/>
                                            </p:txEl>
                                          </p:spTgt>
                                        </p:tgtEl>
                                        <p:attrNameLst>
                                          <p:attrName>ppt_w</p:attrName>
                                        </p:attrNameLst>
                                      </p:cBhvr>
                                      <p:tavLst>
                                        <p:tav tm="0">
                                          <p:val>
                                            <p:strVal val="#ppt_w+.3"/>
                                          </p:val>
                                        </p:tav>
                                        <p:tav tm="100000">
                                          <p:val>
                                            <p:strVal val="#ppt_w"/>
                                          </p:val>
                                        </p:tav>
                                      </p:tavLst>
                                    </p:anim>
                                    <p:anim calcmode="lin" valueType="num">
                                      <p:cBhvr>
                                        <p:cTn id="3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39" dur="1000"/>
                                        <p:tgtEl>
                                          <p:spTgt spid="5">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49" presetClass="entr" presetSubtype="0" decel="100000" fill="hold" nodeType="clickEffect">
                                  <p:stCondLst>
                                    <p:cond delay="0"/>
                                  </p:stCondLst>
                                  <p:childTnLst>
                                    <p:set>
                                      <p:cBhvr>
                                        <p:cTn id="43" dur="1" fill="hold">
                                          <p:stCondLst>
                                            <p:cond delay="0"/>
                                          </p:stCondLst>
                                        </p:cTn>
                                        <p:tgtEl>
                                          <p:spTgt spid="5">
                                            <p:txEl>
                                              <p:pRg st="0" end="0"/>
                                            </p:txEl>
                                          </p:spTgt>
                                        </p:tgtEl>
                                        <p:attrNameLst>
                                          <p:attrName>style.visibility</p:attrName>
                                        </p:attrNameLst>
                                      </p:cBhvr>
                                      <p:to>
                                        <p:strVal val="visible"/>
                                      </p:to>
                                    </p:set>
                                    <p:anim calcmode="lin" valueType="num">
                                      <p:cBhvr>
                                        <p:cTn id="44"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45" dur="500" fill="hold"/>
                                        <p:tgtEl>
                                          <p:spTgt spid="5">
                                            <p:txEl>
                                              <p:pRg st="0" end="0"/>
                                            </p:txEl>
                                          </p:spTgt>
                                        </p:tgtEl>
                                        <p:attrNameLst>
                                          <p:attrName>ppt_h</p:attrName>
                                        </p:attrNameLst>
                                      </p:cBhvr>
                                      <p:tavLst>
                                        <p:tav tm="0">
                                          <p:val>
                                            <p:fltVal val="0"/>
                                          </p:val>
                                        </p:tav>
                                        <p:tav tm="100000">
                                          <p:val>
                                            <p:strVal val="#ppt_h"/>
                                          </p:val>
                                        </p:tav>
                                      </p:tavLst>
                                    </p:anim>
                                    <p:anim calcmode="lin" valueType="num">
                                      <p:cBhvr>
                                        <p:cTn id="46" dur="500" fill="hold"/>
                                        <p:tgtEl>
                                          <p:spTgt spid="5">
                                            <p:txEl>
                                              <p:pRg st="0" end="0"/>
                                            </p:txEl>
                                          </p:spTgt>
                                        </p:tgtEl>
                                        <p:attrNameLst>
                                          <p:attrName>style.rotation</p:attrName>
                                        </p:attrNameLst>
                                      </p:cBhvr>
                                      <p:tavLst>
                                        <p:tav tm="0">
                                          <p:val>
                                            <p:fltVal val="360"/>
                                          </p:val>
                                        </p:tav>
                                        <p:tav tm="100000">
                                          <p:val>
                                            <p:fltVal val="0"/>
                                          </p:val>
                                        </p:tav>
                                      </p:tavLst>
                                    </p:anim>
                                    <p:animEffect transition="in" filter="fade">
                                      <p:cBhvr>
                                        <p:cTn id="47" dur="500"/>
                                        <p:tgtEl>
                                          <p:spTgt spid="5">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6" presetClass="entr" presetSubtype="0" fill="hold" grpId="0" nodeType="clickEffect">
                                  <p:stCondLst>
                                    <p:cond delay="0"/>
                                  </p:stCondLst>
                                  <p:iterate type="lt">
                                    <p:tmPct val="10000"/>
                                  </p:iterate>
                                  <p:childTnLst>
                                    <p:set>
                                      <p:cBhvr>
                                        <p:cTn id="51" dur="1" fill="hold">
                                          <p:stCondLst>
                                            <p:cond delay="0"/>
                                          </p:stCondLst>
                                        </p:cTn>
                                        <p:tgtEl>
                                          <p:spTgt spid="9"/>
                                        </p:tgtEl>
                                        <p:attrNameLst>
                                          <p:attrName>style.visibility</p:attrName>
                                        </p:attrNameLst>
                                      </p:cBhvr>
                                      <p:to>
                                        <p:strVal val="visible"/>
                                      </p:to>
                                    </p:set>
                                    <p:anim by="(-#ppt_w*2)" calcmode="lin" valueType="num">
                                      <p:cBhvr rctx="PPT">
                                        <p:cTn id="52" dur="500" autoRev="1" fill="hold">
                                          <p:stCondLst>
                                            <p:cond delay="0"/>
                                          </p:stCondLst>
                                        </p:cTn>
                                        <p:tgtEl>
                                          <p:spTgt spid="9"/>
                                        </p:tgtEl>
                                        <p:attrNameLst>
                                          <p:attrName>ppt_w</p:attrName>
                                        </p:attrNameLst>
                                      </p:cBhvr>
                                    </p:anim>
                                    <p:anim by="(#ppt_w*0.50)" calcmode="lin" valueType="num">
                                      <p:cBhvr>
                                        <p:cTn id="53" dur="500" decel="50000" autoRev="1" fill="hold">
                                          <p:stCondLst>
                                            <p:cond delay="0"/>
                                          </p:stCondLst>
                                        </p:cTn>
                                        <p:tgtEl>
                                          <p:spTgt spid="9"/>
                                        </p:tgtEl>
                                        <p:attrNameLst>
                                          <p:attrName>ppt_x</p:attrName>
                                        </p:attrNameLst>
                                      </p:cBhvr>
                                    </p:anim>
                                    <p:anim from="(-#ppt_h/2)" to="(#ppt_y)" calcmode="lin" valueType="num">
                                      <p:cBhvr>
                                        <p:cTn id="54" dur="1000" fill="hold">
                                          <p:stCondLst>
                                            <p:cond delay="0"/>
                                          </p:stCondLst>
                                        </p:cTn>
                                        <p:tgtEl>
                                          <p:spTgt spid="9"/>
                                        </p:tgtEl>
                                        <p:attrNameLst>
                                          <p:attrName>ppt_y</p:attrName>
                                        </p:attrNameLst>
                                      </p:cBhvr>
                                    </p:anim>
                                    <p:animRot by="21600000">
                                      <p:cBhvr>
                                        <p:cTn id="55" dur="1000" fill="hold">
                                          <p:stCondLst>
                                            <p:cond delay="0"/>
                                          </p:stCondLst>
                                        </p:cTn>
                                        <p:tgtEl>
                                          <p:spTgt spid="9"/>
                                        </p:tgtEl>
                                        <p:attrNameLst>
                                          <p:attrName>r</p:attrName>
                                        </p:attrNameLst>
                                      </p:cBhvr>
                                    </p:animRot>
                                  </p:childTnLst>
                                </p:cTn>
                              </p:par>
                              <p:par>
                                <p:cTn id="56" presetID="56" presetClass="entr" presetSubtype="0" fill="hold" grpId="0" nodeType="withEffect">
                                  <p:stCondLst>
                                    <p:cond delay="0"/>
                                  </p:stCondLst>
                                  <p:iterate type="lt">
                                    <p:tmPct val="10000"/>
                                  </p:iterate>
                                  <p:childTnLst>
                                    <p:set>
                                      <p:cBhvr>
                                        <p:cTn id="57" dur="1" fill="hold">
                                          <p:stCondLst>
                                            <p:cond delay="0"/>
                                          </p:stCondLst>
                                        </p:cTn>
                                        <p:tgtEl>
                                          <p:spTgt spid="12"/>
                                        </p:tgtEl>
                                        <p:attrNameLst>
                                          <p:attrName>style.visibility</p:attrName>
                                        </p:attrNameLst>
                                      </p:cBhvr>
                                      <p:to>
                                        <p:strVal val="visible"/>
                                      </p:to>
                                    </p:set>
                                    <p:anim by="(-#ppt_w*2)" calcmode="lin" valueType="num">
                                      <p:cBhvr rctx="PPT">
                                        <p:cTn id="58" dur="500" autoRev="1" fill="hold">
                                          <p:stCondLst>
                                            <p:cond delay="0"/>
                                          </p:stCondLst>
                                        </p:cTn>
                                        <p:tgtEl>
                                          <p:spTgt spid="12"/>
                                        </p:tgtEl>
                                        <p:attrNameLst>
                                          <p:attrName>ppt_w</p:attrName>
                                        </p:attrNameLst>
                                      </p:cBhvr>
                                    </p:anim>
                                    <p:anim by="(#ppt_w*0.50)" calcmode="lin" valueType="num">
                                      <p:cBhvr>
                                        <p:cTn id="59" dur="500" decel="50000" autoRev="1" fill="hold">
                                          <p:stCondLst>
                                            <p:cond delay="0"/>
                                          </p:stCondLst>
                                        </p:cTn>
                                        <p:tgtEl>
                                          <p:spTgt spid="12"/>
                                        </p:tgtEl>
                                        <p:attrNameLst>
                                          <p:attrName>ppt_x</p:attrName>
                                        </p:attrNameLst>
                                      </p:cBhvr>
                                    </p:anim>
                                    <p:anim from="(-#ppt_h/2)" to="(#ppt_y)" calcmode="lin" valueType="num">
                                      <p:cBhvr>
                                        <p:cTn id="60" dur="1000" fill="hold">
                                          <p:stCondLst>
                                            <p:cond delay="0"/>
                                          </p:stCondLst>
                                        </p:cTn>
                                        <p:tgtEl>
                                          <p:spTgt spid="12"/>
                                        </p:tgtEl>
                                        <p:attrNameLst>
                                          <p:attrName>ppt_y</p:attrName>
                                        </p:attrNameLst>
                                      </p:cBhvr>
                                    </p:anim>
                                    <p:animRot by="21600000">
                                      <p:cBhvr>
                                        <p:cTn id="61" dur="1000" fill="hold">
                                          <p:stCondLst>
                                            <p:cond delay="0"/>
                                          </p:stCondLst>
                                        </p:cTn>
                                        <p:tgtEl>
                                          <p:spTgt spid="12"/>
                                        </p:tgtEl>
                                        <p:attrNameLst>
                                          <p:attrName>r</p:attrName>
                                        </p:attrNameLst>
                                      </p:cBhvr>
                                    </p:animRot>
                                  </p:childTnLst>
                                </p:cTn>
                              </p:par>
                              <p:par>
                                <p:cTn id="62" presetID="56" presetClass="entr" presetSubtype="0" fill="hold" grpId="0" nodeType="withEffect">
                                  <p:stCondLst>
                                    <p:cond delay="0"/>
                                  </p:stCondLst>
                                  <p:iterate type="lt">
                                    <p:tmPct val="10000"/>
                                  </p:iterate>
                                  <p:childTnLst>
                                    <p:set>
                                      <p:cBhvr>
                                        <p:cTn id="63" dur="1" fill="hold">
                                          <p:stCondLst>
                                            <p:cond delay="0"/>
                                          </p:stCondLst>
                                        </p:cTn>
                                        <p:tgtEl>
                                          <p:spTgt spid="13"/>
                                        </p:tgtEl>
                                        <p:attrNameLst>
                                          <p:attrName>style.visibility</p:attrName>
                                        </p:attrNameLst>
                                      </p:cBhvr>
                                      <p:to>
                                        <p:strVal val="visible"/>
                                      </p:to>
                                    </p:set>
                                    <p:anim by="(-#ppt_w*2)" calcmode="lin" valueType="num">
                                      <p:cBhvr rctx="PPT">
                                        <p:cTn id="64" dur="500" autoRev="1" fill="hold">
                                          <p:stCondLst>
                                            <p:cond delay="0"/>
                                          </p:stCondLst>
                                        </p:cTn>
                                        <p:tgtEl>
                                          <p:spTgt spid="13"/>
                                        </p:tgtEl>
                                        <p:attrNameLst>
                                          <p:attrName>ppt_w</p:attrName>
                                        </p:attrNameLst>
                                      </p:cBhvr>
                                    </p:anim>
                                    <p:anim by="(#ppt_w*0.50)" calcmode="lin" valueType="num">
                                      <p:cBhvr>
                                        <p:cTn id="65" dur="500" decel="50000" autoRev="1" fill="hold">
                                          <p:stCondLst>
                                            <p:cond delay="0"/>
                                          </p:stCondLst>
                                        </p:cTn>
                                        <p:tgtEl>
                                          <p:spTgt spid="13"/>
                                        </p:tgtEl>
                                        <p:attrNameLst>
                                          <p:attrName>ppt_x</p:attrName>
                                        </p:attrNameLst>
                                      </p:cBhvr>
                                    </p:anim>
                                    <p:anim from="(-#ppt_h/2)" to="(#ppt_y)" calcmode="lin" valueType="num">
                                      <p:cBhvr>
                                        <p:cTn id="66" dur="1000" fill="hold">
                                          <p:stCondLst>
                                            <p:cond delay="0"/>
                                          </p:stCondLst>
                                        </p:cTn>
                                        <p:tgtEl>
                                          <p:spTgt spid="13"/>
                                        </p:tgtEl>
                                        <p:attrNameLst>
                                          <p:attrName>ppt_y</p:attrName>
                                        </p:attrNameLst>
                                      </p:cBhvr>
                                    </p:anim>
                                    <p:animRot by="21600000">
                                      <p:cBhvr>
                                        <p:cTn id="67" dur="1000" fill="hold">
                                          <p:stCondLst>
                                            <p:cond delay="0"/>
                                          </p:stCondLst>
                                        </p:cTn>
                                        <p:tgtEl>
                                          <p:spTgt spid="13"/>
                                        </p:tgtEl>
                                        <p:attrNameLst>
                                          <p:attrName>r</p:attrName>
                                        </p:attrNameLst>
                                      </p:cBhvr>
                                    </p:animRot>
                                  </p:childTnLst>
                                </p:cTn>
                              </p:par>
                              <p:par>
                                <p:cTn id="68" presetID="56" presetClass="entr" presetSubtype="0" fill="hold" grpId="0" nodeType="withEffect">
                                  <p:stCondLst>
                                    <p:cond delay="0"/>
                                  </p:stCondLst>
                                  <p:iterate type="lt">
                                    <p:tmPct val="10000"/>
                                  </p:iterate>
                                  <p:childTnLst>
                                    <p:set>
                                      <p:cBhvr>
                                        <p:cTn id="69" dur="1" fill="hold">
                                          <p:stCondLst>
                                            <p:cond delay="0"/>
                                          </p:stCondLst>
                                        </p:cTn>
                                        <p:tgtEl>
                                          <p:spTgt spid="14"/>
                                        </p:tgtEl>
                                        <p:attrNameLst>
                                          <p:attrName>style.visibility</p:attrName>
                                        </p:attrNameLst>
                                      </p:cBhvr>
                                      <p:to>
                                        <p:strVal val="visible"/>
                                      </p:to>
                                    </p:set>
                                    <p:anim by="(-#ppt_w*2)" calcmode="lin" valueType="num">
                                      <p:cBhvr rctx="PPT">
                                        <p:cTn id="70" dur="500" autoRev="1" fill="hold">
                                          <p:stCondLst>
                                            <p:cond delay="0"/>
                                          </p:stCondLst>
                                        </p:cTn>
                                        <p:tgtEl>
                                          <p:spTgt spid="14"/>
                                        </p:tgtEl>
                                        <p:attrNameLst>
                                          <p:attrName>ppt_w</p:attrName>
                                        </p:attrNameLst>
                                      </p:cBhvr>
                                    </p:anim>
                                    <p:anim by="(#ppt_w*0.50)" calcmode="lin" valueType="num">
                                      <p:cBhvr>
                                        <p:cTn id="71" dur="500" decel="50000" autoRev="1" fill="hold">
                                          <p:stCondLst>
                                            <p:cond delay="0"/>
                                          </p:stCondLst>
                                        </p:cTn>
                                        <p:tgtEl>
                                          <p:spTgt spid="14"/>
                                        </p:tgtEl>
                                        <p:attrNameLst>
                                          <p:attrName>ppt_x</p:attrName>
                                        </p:attrNameLst>
                                      </p:cBhvr>
                                    </p:anim>
                                    <p:anim from="(-#ppt_h/2)" to="(#ppt_y)" calcmode="lin" valueType="num">
                                      <p:cBhvr>
                                        <p:cTn id="72" dur="1000" fill="hold">
                                          <p:stCondLst>
                                            <p:cond delay="0"/>
                                          </p:stCondLst>
                                        </p:cTn>
                                        <p:tgtEl>
                                          <p:spTgt spid="14"/>
                                        </p:tgtEl>
                                        <p:attrNameLst>
                                          <p:attrName>ppt_y</p:attrName>
                                        </p:attrNameLst>
                                      </p:cBhvr>
                                    </p:anim>
                                    <p:animRot by="21600000">
                                      <p:cBhvr>
                                        <p:cTn id="73" dur="1000" fill="hold">
                                          <p:stCondLst>
                                            <p:cond delay="0"/>
                                          </p:stCondLst>
                                        </p:cTn>
                                        <p:tgtEl>
                                          <p:spTgt spid="14"/>
                                        </p:tgtEl>
                                        <p:attrNameLst>
                                          <p:attrName>r</p:attrName>
                                        </p:attrNameLst>
                                      </p:cBhvr>
                                    </p:animRot>
                                  </p:childTnLst>
                                </p:cTn>
                              </p:par>
                              <p:par>
                                <p:cTn id="74" presetID="56" presetClass="entr" presetSubtype="0" fill="hold" grpId="0" nodeType="withEffect">
                                  <p:stCondLst>
                                    <p:cond delay="0"/>
                                  </p:stCondLst>
                                  <p:iterate type="lt">
                                    <p:tmPct val="10000"/>
                                  </p:iterate>
                                  <p:childTnLst>
                                    <p:set>
                                      <p:cBhvr>
                                        <p:cTn id="75" dur="1" fill="hold">
                                          <p:stCondLst>
                                            <p:cond delay="0"/>
                                          </p:stCondLst>
                                        </p:cTn>
                                        <p:tgtEl>
                                          <p:spTgt spid="15"/>
                                        </p:tgtEl>
                                        <p:attrNameLst>
                                          <p:attrName>style.visibility</p:attrName>
                                        </p:attrNameLst>
                                      </p:cBhvr>
                                      <p:to>
                                        <p:strVal val="visible"/>
                                      </p:to>
                                    </p:set>
                                    <p:anim by="(-#ppt_w*2)" calcmode="lin" valueType="num">
                                      <p:cBhvr rctx="PPT">
                                        <p:cTn id="76" dur="500" autoRev="1" fill="hold">
                                          <p:stCondLst>
                                            <p:cond delay="0"/>
                                          </p:stCondLst>
                                        </p:cTn>
                                        <p:tgtEl>
                                          <p:spTgt spid="15"/>
                                        </p:tgtEl>
                                        <p:attrNameLst>
                                          <p:attrName>ppt_w</p:attrName>
                                        </p:attrNameLst>
                                      </p:cBhvr>
                                    </p:anim>
                                    <p:anim by="(#ppt_w*0.50)" calcmode="lin" valueType="num">
                                      <p:cBhvr>
                                        <p:cTn id="77" dur="500" decel="50000" autoRev="1" fill="hold">
                                          <p:stCondLst>
                                            <p:cond delay="0"/>
                                          </p:stCondLst>
                                        </p:cTn>
                                        <p:tgtEl>
                                          <p:spTgt spid="15"/>
                                        </p:tgtEl>
                                        <p:attrNameLst>
                                          <p:attrName>ppt_x</p:attrName>
                                        </p:attrNameLst>
                                      </p:cBhvr>
                                    </p:anim>
                                    <p:anim from="(-#ppt_h/2)" to="(#ppt_y)" calcmode="lin" valueType="num">
                                      <p:cBhvr>
                                        <p:cTn id="78" dur="1000" fill="hold">
                                          <p:stCondLst>
                                            <p:cond delay="0"/>
                                          </p:stCondLst>
                                        </p:cTn>
                                        <p:tgtEl>
                                          <p:spTgt spid="15"/>
                                        </p:tgtEl>
                                        <p:attrNameLst>
                                          <p:attrName>ppt_y</p:attrName>
                                        </p:attrNameLst>
                                      </p:cBhvr>
                                    </p:anim>
                                    <p:animRot by="21600000">
                                      <p:cBhvr>
                                        <p:cTn id="79" dur="1000" fill="hold">
                                          <p:stCondLst>
                                            <p:cond delay="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P spid="5" grpId="0" build="allAtOnce" animBg="1"/>
      <p:bldP spid="9" grpId="0" animBg="1"/>
      <p:bldP spid="12" grpId="0" animBg="1"/>
      <p:bldP spid="1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scene3d>
              <a:camera prst="obliqueBottomLeft"/>
              <a:lightRig rig="threePt" dir="t"/>
            </a:scene3d>
            <a:sp3d>
              <a:bevelT/>
            </a:sp3d>
          </a:bodyPr>
          <a:lstStyle/>
          <a:p>
            <a:pPr algn="ctr"/>
            <a:r>
              <a:rPr smtClean="0">
                <a:effectLst>
                  <a:outerShdw blurRad="63500" sx="102000" sy="102000" algn="ctr" rotWithShape="0">
                    <a:srgbClr val="00B050">
                      <a:alpha val="40000"/>
                    </a:srgbClr>
                  </a:outerShdw>
                </a:effectLst>
              </a:rPr>
              <a:t>Basic Digital Logic</a:t>
            </a:r>
            <a:endParaRPr lang="en-US" dirty="0">
              <a:effectLst>
                <a:outerShdw blurRad="63500" sx="102000" sy="102000" algn="ctr" rotWithShape="0">
                  <a:srgbClr val="00B050">
                    <a:alpha val="40000"/>
                  </a:srgbClr>
                </a:outerShdw>
              </a:effectLst>
            </a:endParaRPr>
          </a:p>
        </p:txBody>
      </p:sp>
      <p:sp>
        <p:nvSpPr>
          <p:cNvPr id="3" name="Text Placeholder 2"/>
          <p:cNvSpPr>
            <a:spLocks noGrp="1"/>
          </p:cNvSpPr>
          <p:nvPr>
            <p:ph type="body" sz="half" idx="3"/>
          </p:nvPr>
        </p:nvSpPr>
        <p:spPr>
          <a:xfrm rot="175229">
            <a:off x="5426928" y="1570850"/>
            <a:ext cx="4850130" cy="780288"/>
          </a:xfrm>
          <a:scene3d>
            <a:camera prst="perspectiveRight"/>
            <a:lightRig rig="threePt" dir="t"/>
          </a:scene3d>
          <a:sp3d extrusionH="76200">
            <a:bevelT w="69850"/>
            <a:bevelB w="95250"/>
            <a:extrusionClr>
              <a:srgbClr val="00B050"/>
            </a:extrusionClr>
          </a:sp3d>
        </p:spPr>
        <p:txBody>
          <a:bodyPr/>
          <a:lstStyle/>
          <a:p>
            <a:r>
              <a:rPr lang="en-US" dirty="0" smtClean="0">
                <a:solidFill>
                  <a:srgbClr val="00B050"/>
                </a:solidFill>
              </a:rPr>
              <a:t>Universal Gate </a:t>
            </a:r>
            <a:endParaRPr lang="en-US" dirty="0">
              <a:solidFill>
                <a:srgbClr val="00B050"/>
              </a:solidFill>
            </a:endParaRPr>
          </a:p>
        </p:txBody>
      </p:sp>
      <p:sp>
        <p:nvSpPr>
          <p:cNvPr id="6" name="Title 5"/>
          <p:cNvSpPr>
            <a:spLocks noGrp="1"/>
          </p:cNvSpPr>
          <p:nvPr>
            <p:ph type="title"/>
          </p:nvPr>
        </p:nvSpPr>
        <p:spPr>
          <a:scene3d>
            <a:camera prst="isometricOffAxis1Right"/>
            <a:lightRig rig="threePt" dir="t"/>
          </a:scene3d>
          <a:sp3d>
            <a:bevelT w="50800"/>
            <a:bevelB w="50800"/>
          </a:sp3d>
        </p:spPr>
        <p:txBody>
          <a:bodyPr/>
          <a:lstStyle/>
          <a:p>
            <a:r>
              <a:rPr lang="en-US" dirty="0" smtClean="0">
                <a:solidFill>
                  <a:srgbClr val="00B050"/>
                </a:solidFill>
              </a:rPr>
              <a:t>Digital Logic</a:t>
            </a:r>
            <a:endParaRPr lang="en-US" dirty="0">
              <a:solidFill>
                <a:srgbClr val="00B050"/>
              </a:solidFill>
            </a:endParaRPr>
          </a:p>
        </p:txBody>
      </p:sp>
      <p:graphicFrame>
        <p:nvGraphicFramePr>
          <p:cNvPr id="7" name="Content Placeholder 6"/>
          <p:cNvGraphicFramePr>
            <a:graphicFrameLocks noGrp="1" noChangeAspect="1"/>
          </p:cNvGraphicFramePr>
          <p:nvPr>
            <p:ph sz="quarter" idx="2"/>
          </p:nvPr>
        </p:nvGraphicFramePr>
        <p:xfrm>
          <a:off x="9829800" y="2438400"/>
          <a:ext cx="914400" cy="714375"/>
        </p:xfrm>
        <a:graphic>
          <a:graphicData uri="http://schemas.openxmlformats.org/presentationml/2006/ole">
            <mc:AlternateContent xmlns:mc="http://schemas.openxmlformats.org/markup-compatibility/2006">
              <mc:Choice xmlns:v="urn:schemas-microsoft-com:vml" Requires="v">
                <p:oleObj spid="_x0000_s2070" name="Package" showAsIcon="1" r:id="rId4" imgW="914400" imgH="714240" progId="Package">
                  <p:embed/>
                </p:oleObj>
              </mc:Choice>
              <mc:Fallback>
                <p:oleObj name="Package" showAsIcon="1" r:id="rId4" imgW="914400" imgH="714240" progId="Package">
                  <p:embed/>
                  <p:pic>
                    <p:nvPicPr>
                      <p:cNvPr id="0" name="Content Placeholder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29800" y="2438400"/>
                        <a:ext cx="914400" cy="71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Oval 7"/>
          <p:cNvSpPr/>
          <p:nvPr/>
        </p:nvSpPr>
        <p:spPr>
          <a:xfrm>
            <a:off x="381000" y="3657600"/>
            <a:ext cx="1676400" cy="2514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AND</a:t>
            </a:r>
            <a:endParaRPr lang="en-US" dirty="0"/>
          </a:p>
        </p:txBody>
      </p:sp>
      <p:sp>
        <p:nvSpPr>
          <p:cNvPr id="9" name="Oval 8"/>
          <p:cNvSpPr/>
          <p:nvPr/>
        </p:nvSpPr>
        <p:spPr>
          <a:xfrm>
            <a:off x="1905000" y="2514600"/>
            <a:ext cx="1676400" cy="2514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OR</a:t>
            </a:r>
            <a:endParaRPr lang="en-US" dirty="0"/>
          </a:p>
        </p:txBody>
      </p:sp>
      <p:sp>
        <p:nvSpPr>
          <p:cNvPr id="10" name="Oval 9"/>
          <p:cNvSpPr/>
          <p:nvPr/>
        </p:nvSpPr>
        <p:spPr>
          <a:xfrm>
            <a:off x="3505200" y="3657600"/>
            <a:ext cx="1676400" cy="2514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NOT</a:t>
            </a:r>
            <a:endParaRPr lang="en-US" dirty="0"/>
          </a:p>
        </p:txBody>
      </p:sp>
      <p:sp>
        <p:nvSpPr>
          <p:cNvPr id="13" name="Content Placeholder 12"/>
          <p:cNvSpPr>
            <a:spLocks noGrp="1"/>
          </p:cNvSpPr>
          <p:nvPr>
            <p:ph sz="quarter" idx="4"/>
          </p:nvPr>
        </p:nvSpPr>
        <p:spPr>
          <a:xfrm>
            <a:off x="5638800" y="2971800"/>
            <a:ext cx="2239962" cy="2514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en-US" b="1" dirty="0" smtClean="0">
                <a:solidFill>
                  <a:srgbClr val="FF0000"/>
                </a:solidFill>
              </a:rPr>
              <a:t>NOR</a:t>
            </a:r>
            <a:endParaRPr lang="en-US" b="1" dirty="0">
              <a:solidFill>
                <a:srgbClr val="FF0000"/>
              </a:solidFill>
            </a:endParaRPr>
          </a:p>
        </p:txBody>
      </p:sp>
      <p:sp>
        <p:nvSpPr>
          <p:cNvPr id="14" name="Content Placeholder 12"/>
          <p:cNvSpPr txBox="1">
            <a:spLocks/>
          </p:cNvSpPr>
          <p:nvPr/>
        </p:nvSpPr>
        <p:spPr>
          <a:xfrm>
            <a:off x="8077200" y="2895600"/>
            <a:ext cx="2239962" cy="2514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horz" lIns="104498" tIns="52249" rIns="104498" bIns="52249" rtlCol="0" anchor="ctr">
            <a:normAutofit/>
          </a:bodyPr>
          <a:lstStyle/>
          <a:p>
            <a:pPr marL="313493" marR="0" lvl="0" indent="-313493"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US" sz="3100" b="1" i="0" u="none" strike="noStrike" kern="1200" cap="none" spc="0" normalizeH="0" baseline="0" noProof="0" dirty="0" smtClean="0">
                <a:ln>
                  <a:noFill/>
                </a:ln>
                <a:solidFill>
                  <a:srgbClr val="FF0000"/>
                </a:solidFill>
                <a:effectLst/>
                <a:uLnTx/>
                <a:uFillTx/>
                <a:latin typeface="+mn-lt"/>
                <a:ea typeface="+mn-ea"/>
                <a:cs typeface="+mn-cs"/>
              </a:rPr>
              <a:t>NAND</a:t>
            </a:r>
            <a:endParaRPr kumimoji="0" lang="en-US" sz="3100" b="1" i="0" u="none" strike="noStrike" kern="1200" cap="none" spc="0" normalizeH="0" baseline="0" noProof="0" dirty="0">
              <a:ln>
                <a:noFill/>
              </a:ln>
              <a:solidFill>
                <a:srgbClr val="FF0000"/>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11000">
        <p14:ripple dir="ld"/>
        <p:sndAc>
          <p:stSnd>
            <p:snd r:embed="rId3" name="chimes.wav"/>
          </p:stSnd>
        </p:sndAc>
      </p:transition>
    </mc:Choice>
    <mc:Fallback>
      <p:transition spd="slow" advClick="0" advTm="11000">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500" autoRev="1" fill="hold">
                                          <p:stCondLst>
                                            <p:cond delay="0"/>
                                          </p:stCondLst>
                                        </p:cTn>
                                        <p:tgtEl>
                                          <p:spTgt spid="6"/>
                                        </p:tgtEl>
                                        <p:attrNameLst>
                                          <p:attrName>ppt_w</p:attrName>
                                        </p:attrNameLst>
                                      </p:cBhvr>
                                    </p:anim>
                                    <p:anim by="(#ppt_w*0.50)" calcmode="lin" valueType="num">
                                      <p:cBhvr>
                                        <p:cTn id="8" dur="500" decel="50000" autoRev="1" fill="hold">
                                          <p:stCondLst>
                                            <p:cond delay="0"/>
                                          </p:stCondLst>
                                        </p:cTn>
                                        <p:tgtEl>
                                          <p:spTgt spid="6"/>
                                        </p:tgtEl>
                                        <p:attrNameLst>
                                          <p:attrName>ppt_x</p:attrName>
                                        </p:attrNameLst>
                                      </p:cBhvr>
                                    </p:anim>
                                    <p:anim from="(-#ppt_h/2)" to="(#ppt_y)" calcmode="lin" valueType="num">
                                      <p:cBhvr>
                                        <p:cTn id="9" dur="1000" fill="hold">
                                          <p:stCondLst>
                                            <p:cond delay="0"/>
                                          </p:stCondLst>
                                        </p:cTn>
                                        <p:tgtEl>
                                          <p:spTgt spid="6"/>
                                        </p:tgtEl>
                                        <p:attrNameLst>
                                          <p:attrName>ppt_y</p:attrName>
                                        </p:attrNameLst>
                                      </p:cBhvr>
                                    </p:anim>
                                    <p:animRot by="21600000">
                                      <p:cBhvr>
                                        <p:cTn id="10" dur="1000" fill="hold">
                                          <p:stCondLst>
                                            <p:cond delay="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calcmode="lin" valueType="num">
                                      <p:cBhvr>
                                        <p:cTn id="15"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9" presetClass="entr" presetSubtype="1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p:cTn id="21" dur="5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22" dur="5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900" decel="100000" fill="hold"/>
                                        <p:tgtEl>
                                          <p:spTgt spid="8"/>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900" decel="100000" fill="hold"/>
                                        <p:tgtEl>
                                          <p:spTgt spid="9"/>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7"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900" decel="100000" fill="hold"/>
                                        <p:tgtEl>
                                          <p:spTgt spid="10"/>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9" presetClass="entr" presetSubtype="0" fill="hold" grpId="0" nodeType="clickEffect">
                                  <p:stCondLst>
                                    <p:cond delay="0"/>
                                  </p:stCondLst>
                                  <p:childTnLst>
                                    <p:set>
                                      <p:cBhvr>
                                        <p:cTn id="50" dur="1" fill="hold">
                                          <p:stCondLst>
                                            <p:cond delay="0"/>
                                          </p:stCondLst>
                                        </p:cTn>
                                        <p:tgtEl>
                                          <p:spTgt spid="13">
                                            <p:bg/>
                                          </p:spTgt>
                                        </p:tgtEl>
                                        <p:attrNameLst>
                                          <p:attrName>style.visibility</p:attrName>
                                        </p:attrNameLst>
                                      </p:cBhvr>
                                      <p:to>
                                        <p:strVal val="visible"/>
                                      </p:to>
                                    </p:set>
                                    <p:anim calcmode="lin" valueType="num">
                                      <p:cBhvr>
                                        <p:cTn id="51" dur="1000" fill="hold"/>
                                        <p:tgtEl>
                                          <p:spTgt spid="13">
                                            <p:bg/>
                                          </p:spTgt>
                                        </p:tgtEl>
                                        <p:attrNameLst>
                                          <p:attrName>ppt_x</p:attrName>
                                        </p:attrNameLst>
                                      </p:cBhvr>
                                      <p:tavLst>
                                        <p:tav tm="0">
                                          <p:val>
                                            <p:strVal val="#ppt_x-.2"/>
                                          </p:val>
                                        </p:tav>
                                        <p:tav tm="100000">
                                          <p:val>
                                            <p:strVal val="#ppt_x"/>
                                          </p:val>
                                        </p:tav>
                                      </p:tavLst>
                                    </p:anim>
                                    <p:anim calcmode="lin" valueType="num">
                                      <p:cBhvr>
                                        <p:cTn id="52" dur="1000" fill="hold"/>
                                        <p:tgtEl>
                                          <p:spTgt spid="13">
                                            <p:bg/>
                                          </p:spTgt>
                                        </p:tgtEl>
                                        <p:attrNameLst>
                                          <p:attrName>ppt_y</p:attrName>
                                        </p:attrNameLst>
                                      </p:cBhvr>
                                      <p:tavLst>
                                        <p:tav tm="0">
                                          <p:val>
                                            <p:strVal val="#ppt_y"/>
                                          </p:val>
                                        </p:tav>
                                        <p:tav tm="100000">
                                          <p:val>
                                            <p:strVal val="#ppt_y"/>
                                          </p:val>
                                        </p:tav>
                                      </p:tavLst>
                                    </p:anim>
                                    <p:animEffect transition="in" filter="wipe(right)" prLst="gradientSize: 0.1">
                                      <p:cBhvr>
                                        <p:cTn id="53" dur="1000"/>
                                        <p:tgtEl>
                                          <p:spTgt spid="13">
                                            <p:bg/>
                                          </p:spTgt>
                                        </p:tgtEl>
                                      </p:cBhvr>
                                    </p:animEffect>
                                  </p:childTnLst>
                                </p:cTn>
                              </p:par>
                            </p:childTnLst>
                          </p:cTn>
                        </p:par>
                      </p:childTnLst>
                    </p:cTn>
                  </p:par>
                  <p:par>
                    <p:cTn id="54" fill="hold">
                      <p:stCondLst>
                        <p:cond delay="indefinite"/>
                      </p:stCondLst>
                      <p:childTnLst>
                        <p:par>
                          <p:cTn id="55" fill="hold">
                            <p:stCondLst>
                              <p:cond delay="0"/>
                            </p:stCondLst>
                            <p:childTnLst>
                              <p:par>
                                <p:cTn id="56" presetID="29" presetClass="entr" presetSubtype="0" fill="hold" grpId="0" nodeType="clickEffect">
                                  <p:stCondLst>
                                    <p:cond delay="0"/>
                                  </p:stCondLst>
                                  <p:childTnLst>
                                    <p:set>
                                      <p:cBhvr>
                                        <p:cTn id="57" dur="1" fill="hold">
                                          <p:stCondLst>
                                            <p:cond delay="0"/>
                                          </p:stCondLst>
                                        </p:cTn>
                                        <p:tgtEl>
                                          <p:spTgt spid="13">
                                            <p:txEl>
                                              <p:pRg st="0" end="0"/>
                                            </p:txEl>
                                          </p:spTgt>
                                        </p:tgtEl>
                                        <p:attrNameLst>
                                          <p:attrName>style.visibility</p:attrName>
                                        </p:attrNameLst>
                                      </p:cBhvr>
                                      <p:to>
                                        <p:strVal val="visible"/>
                                      </p:to>
                                    </p:set>
                                    <p:anim calcmode="lin" valueType="num">
                                      <p:cBhvr>
                                        <p:cTn id="58" dur="1000" fill="hold"/>
                                        <p:tgtEl>
                                          <p:spTgt spid="13">
                                            <p:txEl>
                                              <p:pRg st="0" end="0"/>
                                            </p:txEl>
                                          </p:spTgt>
                                        </p:tgtEl>
                                        <p:attrNameLst>
                                          <p:attrName>ppt_x</p:attrName>
                                        </p:attrNameLst>
                                      </p:cBhvr>
                                      <p:tavLst>
                                        <p:tav tm="0">
                                          <p:val>
                                            <p:strVal val="#ppt_x-.2"/>
                                          </p:val>
                                        </p:tav>
                                        <p:tav tm="100000">
                                          <p:val>
                                            <p:strVal val="#ppt_x"/>
                                          </p:val>
                                        </p:tav>
                                      </p:tavLst>
                                    </p:anim>
                                    <p:anim calcmode="lin" valueType="num">
                                      <p:cBhvr>
                                        <p:cTn id="59" dur="1000" fill="hold"/>
                                        <p:tgtEl>
                                          <p:spTgt spid="1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60" dur="1000"/>
                                        <p:tgtEl>
                                          <p:spTgt spid="13">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9"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p:cTn id="65" dur="1000" fill="hold"/>
                                        <p:tgtEl>
                                          <p:spTgt spid="14"/>
                                        </p:tgtEl>
                                        <p:attrNameLst>
                                          <p:attrName>ppt_x</p:attrName>
                                        </p:attrNameLst>
                                      </p:cBhvr>
                                      <p:tavLst>
                                        <p:tav tm="0">
                                          <p:val>
                                            <p:strVal val="#ppt_x-.2"/>
                                          </p:val>
                                        </p:tav>
                                        <p:tav tm="100000">
                                          <p:val>
                                            <p:strVal val="#ppt_x"/>
                                          </p:val>
                                        </p:tav>
                                      </p:tavLst>
                                    </p:anim>
                                    <p:anim calcmode="lin" valueType="num">
                                      <p:cBhvr>
                                        <p:cTn id="66"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6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P spid="6" grpId="0"/>
      <p:bldP spid="8" grpId="0" animBg="1"/>
      <p:bldP spid="9" grpId="0" animBg="1"/>
      <p:bldP spid="10" grpId="0" animBg="1"/>
      <p:bldP spid="13" grpId="0" build="p"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70C0"/>
          </a:solidFill>
        </p:spPr>
        <p:txBody>
          <a:bodyPr/>
          <a:lstStyle/>
          <a:p>
            <a:r>
              <a:rPr lang="bn-BD" dirty="0" smtClean="0">
                <a:solidFill>
                  <a:srgbClr val="FF0000"/>
                </a:solidFill>
                <a:cs typeface="Narkisim" pitchFamily="2" charset="-79"/>
              </a:rPr>
              <a:t>ইনপুট ইউনিট ও আউটপুট ইউনিট</a:t>
            </a:r>
            <a:endParaRPr lang="en-US" dirty="0">
              <a:solidFill>
                <a:srgbClr val="FF0000"/>
              </a:solidFill>
              <a:cs typeface="Narkisim" pitchFamily="2" charset="-79"/>
            </a:endParaRPr>
          </a:p>
        </p:txBody>
      </p:sp>
      <p:sp>
        <p:nvSpPr>
          <p:cNvPr id="3" name="Content Placeholder 2"/>
          <p:cNvSpPr>
            <a:spLocks noGrp="1"/>
          </p:cNvSpPr>
          <p:nvPr>
            <p:ph sz="quarter" idx="1"/>
          </p:nvPr>
        </p:nvSpPr>
        <p:spPr/>
        <p:txBody>
          <a:bodyPr/>
          <a:lstStyle/>
          <a:p>
            <a:pPr>
              <a:buNone/>
            </a:pPr>
            <a:r>
              <a:rPr lang="bn-BD" sz="4800" dirty="0" smtClean="0">
                <a:solidFill>
                  <a:srgbClr val="FF0000"/>
                </a:solidFill>
                <a:latin typeface="Arial Narrow" pitchFamily="34" charset="0"/>
                <a:cs typeface="Narkisim" pitchFamily="2" charset="-79"/>
              </a:rPr>
              <a:t>ইনপুট ইউনিট :</a:t>
            </a:r>
          </a:p>
          <a:p>
            <a:pPr>
              <a:buNone/>
            </a:pPr>
            <a:r>
              <a:rPr lang="bn-BD" dirty="0" smtClean="0">
                <a:latin typeface="Arial Narrow" pitchFamily="34" charset="0"/>
                <a:cs typeface="Narkisim" pitchFamily="2" charset="-79"/>
              </a:rPr>
              <a:t>		</a:t>
            </a:r>
            <a:r>
              <a:rPr lang="bn-BD" dirty="0" smtClean="0">
                <a:solidFill>
                  <a:srgbClr val="00B050"/>
                </a:solidFill>
                <a:latin typeface="Arial Narrow" pitchFamily="34" charset="0"/>
                <a:cs typeface="Narkisim" pitchFamily="2" charset="-79"/>
              </a:rPr>
              <a:t>যে যন্ত্র বা যন্ত্রাংশের মাধ্যমে কোন তথ্য বা নির্দেশ কম্পিউটারে প্রদান টরা হয় তাকে </a:t>
            </a:r>
          </a:p>
          <a:p>
            <a:pPr>
              <a:buNone/>
            </a:pPr>
            <a:r>
              <a:rPr lang="bn-BD" dirty="0" smtClean="0">
                <a:solidFill>
                  <a:srgbClr val="00B050"/>
                </a:solidFill>
                <a:latin typeface="Arial Narrow" pitchFamily="34" charset="0"/>
                <a:cs typeface="Narkisim" pitchFamily="2" charset="-79"/>
              </a:rPr>
              <a:t>ইনপুট ডিভাইস বা ইউনিট বলে।</a:t>
            </a:r>
          </a:p>
          <a:p>
            <a:pPr>
              <a:buNone/>
            </a:pPr>
            <a:r>
              <a:rPr lang="bn-BD" sz="4800" dirty="0" smtClean="0">
                <a:solidFill>
                  <a:srgbClr val="FF0000"/>
                </a:solidFill>
                <a:cs typeface="Narkisim" pitchFamily="2" charset="-79"/>
              </a:rPr>
              <a:t>আউটপুট ইউনিট : </a:t>
            </a:r>
          </a:p>
          <a:p>
            <a:pPr>
              <a:buNone/>
            </a:pPr>
            <a:r>
              <a:rPr lang="bn-BD" dirty="0" smtClean="0">
                <a:solidFill>
                  <a:srgbClr val="FF0000"/>
                </a:solidFill>
                <a:latin typeface="Arial Narrow" pitchFamily="34" charset="0"/>
                <a:cs typeface="Narkisim" pitchFamily="2" charset="-79"/>
              </a:rPr>
              <a:t>		</a:t>
            </a:r>
            <a:r>
              <a:rPr lang="bn-BD" dirty="0" smtClean="0">
                <a:solidFill>
                  <a:srgbClr val="00B050"/>
                </a:solidFill>
                <a:latin typeface="Arial Narrow" pitchFamily="34" charset="0"/>
                <a:cs typeface="Narkisim" pitchFamily="2" charset="-79"/>
              </a:rPr>
              <a:t> যে যন্ত্র বা যন্ত্রাংশের মাধ্যমে কম্পিউটারে ইনপুটকৃত তথ্য ফলাফল আকারে পাওয়া </a:t>
            </a:r>
          </a:p>
          <a:p>
            <a:pPr>
              <a:buNone/>
            </a:pPr>
            <a:r>
              <a:rPr lang="bn-BD" dirty="0" smtClean="0">
                <a:solidFill>
                  <a:srgbClr val="00B050"/>
                </a:solidFill>
                <a:latin typeface="Arial Narrow" pitchFamily="34" charset="0"/>
                <a:cs typeface="Narkisim" pitchFamily="2" charset="-79"/>
              </a:rPr>
              <a:t>যায় তাকে আউটপুট ডিভাইস বা ইউনিট বলে।</a:t>
            </a:r>
            <a:endParaRPr lang="en-US" dirty="0">
              <a:solidFill>
                <a:srgbClr val="00B050"/>
              </a:solidFill>
              <a:latin typeface="Arial Narrow" pitchFamily="34" charset="0"/>
              <a:cs typeface="Narkisim" pitchFamily="2" charset="-79"/>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11000">
        <p14:ripple dir="ld"/>
        <p:sndAc>
          <p:stSnd>
            <p:snd r:embed="rId2" name="chimes.wav"/>
          </p:stSnd>
        </p:sndAc>
      </p:transition>
    </mc:Choice>
    <mc:Fallback>
      <p:transition spd="slow" advClick="0" advTm="11000">
        <p:fade/>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3" dur="500" fill="hold"/>
                                        <p:tgtEl>
                                          <p:spTgt spid="3">
                                            <p:txEl>
                                              <p:pRg st="1" end="1"/>
                                            </p:txEl>
                                          </p:spTgt>
                                        </p:tgtEl>
                                        <p:attrNameLst>
                                          <p:attrName>style.rotation</p:attrName>
                                        </p:attrNameLst>
                                      </p:cBhvr>
                                      <p:tavLst>
                                        <p:tav tm="0">
                                          <p:val>
                                            <p:fltVal val="360"/>
                                          </p:val>
                                        </p:tav>
                                        <p:tav tm="100000">
                                          <p:val>
                                            <p:fltVal val="0"/>
                                          </p:val>
                                        </p:tav>
                                      </p:tavLst>
                                    </p:anim>
                                    <p:animEffect transition="in" filter="fade">
                                      <p:cBhvr>
                                        <p:cTn id="24" dur="500"/>
                                        <p:tgtEl>
                                          <p:spTgt spid="3">
                                            <p:txEl>
                                              <p:pRg st="1" end="1"/>
                                            </p:txEl>
                                          </p:spTgt>
                                        </p:tgtEl>
                                      </p:cBhvr>
                                    </p:animEffect>
                                  </p:childTnLst>
                                </p:cTn>
                              </p:par>
                              <p:par>
                                <p:cTn id="25" presetID="49" presetClass="entr" presetSubtype="0" decel="100000"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p:cTn id="2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9" dur="500" fill="hold"/>
                                        <p:tgtEl>
                                          <p:spTgt spid="3">
                                            <p:txEl>
                                              <p:pRg st="2" end="2"/>
                                            </p:txEl>
                                          </p:spTgt>
                                        </p:tgtEl>
                                        <p:attrNameLst>
                                          <p:attrName>style.rotation</p:attrName>
                                        </p:attrNameLst>
                                      </p:cBhvr>
                                      <p:tavLst>
                                        <p:tav tm="0">
                                          <p:val>
                                            <p:fltVal val="360"/>
                                          </p:val>
                                        </p:tav>
                                        <p:tav tm="100000">
                                          <p:val>
                                            <p:fltVal val="0"/>
                                          </p:val>
                                        </p:tav>
                                      </p:tavLst>
                                    </p:anim>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p:cTn id="43" dur="500" decel="50000" fill="hold">
                                          <p:stCondLst>
                                            <p:cond delay="0"/>
                                          </p:stCondLst>
                                        </p:cTn>
                                        <p:tgtEl>
                                          <p:spTgt spid="3">
                                            <p:txEl>
                                              <p:pRg st="4" end="4"/>
                                            </p:txEl>
                                          </p:spTgt>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3">
                                            <p:txEl>
                                              <p:pRg st="4" end="4"/>
                                            </p:txEl>
                                          </p:spTgt>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3">
                                            <p:txEl>
                                              <p:pRg st="4" end="4"/>
                                            </p:txEl>
                                          </p:spTgt>
                                        </p:tgtEl>
                                        <p:attrNameLst>
                                          <p:attrName>ppt_w</p:attrName>
                                        </p:attrNameLst>
                                      </p:cBhvr>
                                      <p:tavLst>
                                        <p:tav tm="0">
                                          <p:val>
                                            <p:strVal val="#ppt_w*.05"/>
                                          </p:val>
                                        </p:tav>
                                        <p:tav tm="100000">
                                          <p:val>
                                            <p:strVal val="#ppt_w"/>
                                          </p:val>
                                        </p:tav>
                                      </p:tavLst>
                                    </p:anim>
                                    <p:anim calcmode="lin" valueType="num">
                                      <p:cBhvr>
                                        <p:cTn id="46" dur="1000" fill="hold"/>
                                        <p:tgtEl>
                                          <p:spTgt spid="3">
                                            <p:txEl>
                                              <p:pRg st="4" end="4"/>
                                            </p:txEl>
                                          </p:spTgt>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3">
                                            <p:txEl>
                                              <p:pRg st="4" end="4"/>
                                            </p:txEl>
                                          </p:spTgt>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3">
                                            <p:txEl>
                                              <p:pRg st="4" end="4"/>
                                            </p:txEl>
                                          </p:spTgt>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3">
                                            <p:txEl>
                                              <p:pRg st="4" end="4"/>
                                            </p:txEl>
                                          </p:spTgt>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3">
                                            <p:txEl>
                                              <p:pRg st="4" end="4"/>
                                            </p:txEl>
                                          </p:spTgt>
                                        </p:tgtEl>
                                      </p:cBhvr>
                                    </p:animEffect>
                                  </p:childTnLst>
                                </p:cTn>
                              </p:par>
                              <p:par>
                                <p:cTn id="51" presetID="25" presetClass="entr" presetSubtype="0" fill="hold" nodeType="withEffect">
                                  <p:stCondLst>
                                    <p:cond delay="0"/>
                                  </p:stCondLst>
                                  <p:childTnLst>
                                    <p:set>
                                      <p:cBhvr>
                                        <p:cTn id="52" dur="1" fill="hold">
                                          <p:stCondLst>
                                            <p:cond delay="0"/>
                                          </p:stCondLst>
                                        </p:cTn>
                                        <p:tgtEl>
                                          <p:spTgt spid="3">
                                            <p:txEl>
                                              <p:pRg st="5" end="5"/>
                                            </p:txEl>
                                          </p:spTgt>
                                        </p:tgtEl>
                                        <p:attrNameLst>
                                          <p:attrName>style.visibility</p:attrName>
                                        </p:attrNameLst>
                                      </p:cBhvr>
                                      <p:to>
                                        <p:strVal val="visible"/>
                                      </p:to>
                                    </p:set>
                                    <p:anim calcmode="lin" valueType="num">
                                      <p:cBhvr>
                                        <p:cTn id="53" dur="500" decel="50000" fill="hold">
                                          <p:stCondLst>
                                            <p:cond delay="0"/>
                                          </p:stCondLst>
                                        </p:cTn>
                                        <p:tgtEl>
                                          <p:spTgt spid="3">
                                            <p:txEl>
                                              <p:pRg st="5" end="5"/>
                                            </p:txEl>
                                          </p:spTgt>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3">
                                            <p:txEl>
                                              <p:pRg st="5" end="5"/>
                                            </p:txEl>
                                          </p:spTgt>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3">
                                            <p:txEl>
                                              <p:pRg st="5" end="5"/>
                                            </p:txEl>
                                          </p:spTgt>
                                        </p:tgtEl>
                                        <p:attrNameLst>
                                          <p:attrName>ppt_w</p:attrName>
                                        </p:attrNameLst>
                                      </p:cBhvr>
                                      <p:tavLst>
                                        <p:tav tm="0">
                                          <p:val>
                                            <p:strVal val="#ppt_w*.05"/>
                                          </p:val>
                                        </p:tav>
                                        <p:tav tm="100000">
                                          <p:val>
                                            <p:strVal val="#ppt_w"/>
                                          </p:val>
                                        </p:tav>
                                      </p:tavLst>
                                    </p:anim>
                                    <p:anim calcmode="lin" valueType="num">
                                      <p:cBhvr>
                                        <p:cTn id="56" dur="1000" fill="hold"/>
                                        <p:tgtEl>
                                          <p:spTgt spid="3">
                                            <p:txEl>
                                              <p:pRg st="5" end="5"/>
                                            </p:txEl>
                                          </p:spTgt>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3">
                                            <p:txEl>
                                              <p:pRg st="5" end="5"/>
                                            </p:txEl>
                                          </p:spTgt>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3">
                                            <p:txEl>
                                              <p:pRg st="5" end="5"/>
                                            </p:txEl>
                                          </p:spTgt>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3">
                                            <p:txEl>
                                              <p:pRg st="5" end="5"/>
                                            </p:txEl>
                                          </p:spTgt>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Internal Storage 3"/>
          <p:cNvSpPr/>
          <p:nvPr/>
        </p:nvSpPr>
        <p:spPr>
          <a:xfrm>
            <a:off x="3810000" y="1905000"/>
            <a:ext cx="3657600" cy="1143000"/>
          </a:xfrm>
          <a:prstGeom prst="flowChartInternalStorag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0000"/>
                </a:solidFill>
              </a:rPr>
              <a:t>Software</a:t>
            </a:r>
            <a:r>
              <a:rPr lang="en-US" sz="6000" dirty="0" smtClean="0"/>
              <a:t> </a:t>
            </a:r>
            <a:endParaRPr lang="en-US" dirty="0"/>
          </a:p>
        </p:txBody>
      </p:sp>
      <p:sp>
        <p:nvSpPr>
          <p:cNvPr id="5" name="5-Point Star 4"/>
          <p:cNvSpPr/>
          <p:nvPr/>
        </p:nvSpPr>
        <p:spPr>
          <a:xfrm rot="2741608">
            <a:off x="1291619" y="2711100"/>
            <a:ext cx="3429000" cy="228600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System Software</a:t>
            </a:r>
            <a:endParaRPr lang="en-US" dirty="0">
              <a:solidFill>
                <a:srgbClr val="FF0000"/>
              </a:solidFill>
            </a:endParaRPr>
          </a:p>
        </p:txBody>
      </p:sp>
      <p:sp>
        <p:nvSpPr>
          <p:cNvPr id="6" name="5-Point Star 5"/>
          <p:cNvSpPr/>
          <p:nvPr/>
        </p:nvSpPr>
        <p:spPr>
          <a:xfrm rot="19500203">
            <a:off x="6216225" y="2750488"/>
            <a:ext cx="4087652" cy="2770843"/>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Application</a:t>
            </a:r>
          </a:p>
          <a:p>
            <a:pPr algn="ctr"/>
            <a:r>
              <a:rPr lang="en-US" dirty="0" smtClean="0">
                <a:solidFill>
                  <a:srgbClr val="FF0000"/>
                </a:solidFill>
              </a:rPr>
              <a:t>Software</a:t>
            </a:r>
            <a:endParaRPr lang="en-US" dirty="0">
              <a:solidFill>
                <a:srgbClr val="FF0000"/>
              </a:solidFill>
            </a:endParaRPr>
          </a:p>
        </p:txBody>
      </p:sp>
      <p:sp>
        <p:nvSpPr>
          <p:cNvPr id="7" name="Flowchart: Terminator 6"/>
          <p:cNvSpPr/>
          <p:nvPr/>
        </p:nvSpPr>
        <p:spPr>
          <a:xfrm>
            <a:off x="609600" y="5181600"/>
            <a:ext cx="2286000" cy="609600"/>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Windows 7</a:t>
            </a:r>
            <a:endParaRPr lang="en-US" dirty="0"/>
          </a:p>
        </p:txBody>
      </p:sp>
      <p:sp>
        <p:nvSpPr>
          <p:cNvPr id="9" name="Flowchart: Terminator 8"/>
          <p:cNvSpPr/>
          <p:nvPr/>
        </p:nvSpPr>
        <p:spPr>
          <a:xfrm>
            <a:off x="609600" y="5943600"/>
            <a:ext cx="2286000" cy="609600"/>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Windows </a:t>
            </a:r>
            <a:r>
              <a:rPr lang="en-US" dirty="0" err="1" smtClean="0"/>
              <a:t>Xp</a:t>
            </a:r>
            <a:endParaRPr lang="en-US" dirty="0"/>
          </a:p>
        </p:txBody>
      </p:sp>
      <p:sp>
        <p:nvSpPr>
          <p:cNvPr id="10" name="Flowchart: Terminator 9"/>
          <p:cNvSpPr/>
          <p:nvPr/>
        </p:nvSpPr>
        <p:spPr>
          <a:xfrm>
            <a:off x="5562600" y="5562600"/>
            <a:ext cx="2286000" cy="609600"/>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MS-Word</a:t>
            </a:r>
            <a:endParaRPr lang="en-US" dirty="0"/>
          </a:p>
        </p:txBody>
      </p:sp>
      <p:sp>
        <p:nvSpPr>
          <p:cNvPr id="11" name="Flowchart: Terminator 10"/>
          <p:cNvSpPr/>
          <p:nvPr/>
        </p:nvSpPr>
        <p:spPr>
          <a:xfrm>
            <a:off x="8229600" y="5562600"/>
            <a:ext cx="2286000" cy="609600"/>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Skype</a:t>
            </a:r>
            <a:endParaRPr lang="en-US" dirty="0"/>
          </a:p>
        </p:txBody>
      </p:sp>
      <p:sp>
        <p:nvSpPr>
          <p:cNvPr id="12" name="Curved Up Ribbon 11"/>
          <p:cNvSpPr/>
          <p:nvPr/>
        </p:nvSpPr>
        <p:spPr>
          <a:xfrm>
            <a:off x="2057400" y="0"/>
            <a:ext cx="6705600" cy="1447800"/>
          </a:xfrm>
          <a:prstGeom prst="ellipseRibbon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solidFill>
                  <a:srgbClr val="FFFF00"/>
                </a:solidFill>
              </a:rPr>
              <a:t>Software</a:t>
            </a:r>
            <a:endParaRPr lang="en-US" dirty="0">
              <a:solidFill>
                <a:srgbClr val="FFFF00"/>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11000">
        <p14:ripple dir="ld"/>
        <p:sndAc>
          <p:stSnd>
            <p:snd r:embed="rId2" name="chimes.wav"/>
          </p:stSnd>
        </p:sndAc>
      </p:transition>
    </mc:Choice>
    <mc:Fallback>
      <p:transition spd="slow" advClick="0" advTm="11000">
        <p:fade/>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4">
                                            <p:bg/>
                                          </p:spTgt>
                                        </p:tgtEl>
                                        <p:attrNameLst>
                                          <p:attrName>style.visibility</p:attrName>
                                        </p:attrNameLst>
                                      </p:cBhvr>
                                      <p:to>
                                        <p:strVal val="visible"/>
                                      </p:to>
                                    </p:set>
                                    <p:anim calcmode="lin" valueType="num">
                                      <p:cBhvr>
                                        <p:cTn id="15" dur="1000" fill="hold"/>
                                        <p:tgtEl>
                                          <p:spTgt spid="4">
                                            <p:bg/>
                                          </p:spTgt>
                                        </p:tgtEl>
                                        <p:attrNameLst>
                                          <p:attrName>ppt_w</p:attrName>
                                        </p:attrNameLst>
                                      </p:cBhvr>
                                      <p:tavLst>
                                        <p:tav tm="0">
                                          <p:val>
                                            <p:fltVal val="0"/>
                                          </p:val>
                                        </p:tav>
                                        <p:tav tm="100000">
                                          <p:val>
                                            <p:strVal val="#ppt_w"/>
                                          </p:val>
                                        </p:tav>
                                      </p:tavLst>
                                    </p:anim>
                                    <p:anim calcmode="lin" valueType="num">
                                      <p:cBhvr>
                                        <p:cTn id="16" dur="1000" fill="hold"/>
                                        <p:tgtEl>
                                          <p:spTgt spid="4">
                                            <p:bg/>
                                          </p:spTgt>
                                        </p:tgtEl>
                                        <p:attrNameLst>
                                          <p:attrName>ppt_h</p:attrName>
                                        </p:attrNameLst>
                                      </p:cBhvr>
                                      <p:tavLst>
                                        <p:tav tm="0">
                                          <p:val>
                                            <p:fltVal val="0"/>
                                          </p:val>
                                        </p:tav>
                                        <p:tav tm="100000">
                                          <p:val>
                                            <p:strVal val="#ppt_h"/>
                                          </p:val>
                                        </p:tav>
                                      </p:tavLst>
                                    </p:anim>
                                    <p:anim calcmode="lin" valueType="num">
                                      <p:cBhvr>
                                        <p:cTn id="17" dur="1000" fill="hold"/>
                                        <p:tgtEl>
                                          <p:spTgt spid="4">
                                            <p:bg/>
                                          </p:spTgt>
                                        </p:tgtEl>
                                        <p:attrNameLst>
                                          <p:attrName>style.rotation</p:attrName>
                                        </p:attrNameLst>
                                      </p:cBhvr>
                                      <p:tavLst>
                                        <p:tav tm="0">
                                          <p:val>
                                            <p:fltVal val="90"/>
                                          </p:val>
                                        </p:tav>
                                        <p:tav tm="100000">
                                          <p:val>
                                            <p:fltVal val="0"/>
                                          </p:val>
                                        </p:tav>
                                      </p:tavLst>
                                    </p:anim>
                                    <p:animEffect transition="in" filter="fade">
                                      <p:cBhvr>
                                        <p:cTn id="18" dur="1000"/>
                                        <p:tgtEl>
                                          <p:spTgt spid="4">
                                            <p:bg/>
                                          </p:spTgt>
                                        </p:tgtEl>
                                      </p:cBhvr>
                                    </p:animEffect>
                                  </p:childTnLst>
                                </p:cTn>
                              </p:par>
                              <p:par>
                                <p:cTn id="19" presetID="31" presetClass="entr" presetSubtype="0" fill="hold" grpId="0" nodeType="withEffect">
                                  <p:stCondLst>
                                    <p:cond delay="0"/>
                                  </p:stCondLst>
                                  <p:iterate type="lt">
                                    <p:tmPct val="5000"/>
                                  </p:iterate>
                                  <p:childTnLst>
                                    <p:set>
                                      <p:cBhvr>
                                        <p:cTn id="20" dur="1" fill="hold">
                                          <p:stCondLst>
                                            <p:cond delay="0"/>
                                          </p:stCondLst>
                                        </p:cTn>
                                        <p:tgtEl>
                                          <p:spTgt spid="4">
                                            <p:txEl>
                                              <p:pRg st="0" end="0"/>
                                            </p:txEl>
                                          </p:spTgt>
                                        </p:tgtEl>
                                        <p:attrNameLst>
                                          <p:attrName>style.visibility</p:attrName>
                                        </p:attrNameLst>
                                      </p:cBhvr>
                                      <p:to>
                                        <p:strVal val="visible"/>
                                      </p:to>
                                    </p:set>
                                    <p:anim calcmode="lin" valueType="num">
                                      <p:cBhvr>
                                        <p:cTn id="21"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24" dur="10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6" presetClass="entr" presetSubtype="0" fill="hold" nodeType="clickEffect">
                                  <p:stCondLst>
                                    <p:cond delay="0"/>
                                  </p:stCondLst>
                                  <p:iterate type="lt">
                                    <p:tmPct val="10000"/>
                                  </p:iterate>
                                  <p:childTnLst>
                                    <p:set>
                                      <p:cBhvr>
                                        <p:cTn id="28" dur="1" fill="hold">
                                          <p:stCondLst>
                                            <p:cond delay="0"/>
                                          </p:stCondLst>
                                        </p:cTn>
                                        <p:tgtEl>
                                          <p:spTgt spid="4">
                                            <p:txEl>
                                              <p:pRg st="0" end="0"/>
                                            </p:txEl>
                                          </p:spTgt>
                                        </p:tgtEl>
                                        <p:attrNameLst>
                                          <p:attrName>style.visibility</p:attrName>
                                        </p:attrNameLst>
                                      </p:cBhvr>
                                      <p:to>
                                        <p:strVal val="visible"/>
                                      </p:to>
                                    </p:set>
                                    <p:anim by="(-#ppt_w*2)" calcmode="lin" valueType="num">
                                      <p:cBhvr rctx="PPT">
                                        <p:cTn id="29" dur="500" autoRev="1" fill="hold">
                                          <p:stCondLst>
                                            <p:cond delay="0"/>
                                          </p:stCondLst>
                                        </p:cTn>
                                        <p:tgtEl>
                                          <p:spTgt spid="4">
                                            <p:txEl>
                                              <p:pRg st="0" end="0"/>
                                            </p:txEl>
                                          </p:spTgt>
                                        </p:tgtEl>
                                        <p:attrNameLst>
                                          <p:attrName>ppt_w</p:attrName>
                                        </p:attrNameLst>
                                      </p:cBhvr>
                                    </p:anim>
                                    <p:anim by="(#ppt_w*0.50)" calcmode="lin" valueType="num">
                                      <p:cBhvr>
                                        <p:cTn id="30" dur="500" decel="50000" autoRev="1" fill="hold">
                                          <p:stCondLst>
                                            <p:cond delay="0"/>
                                          </p:stCondLst>
                                        </p:cTn>
                                        <p:tgtEl>
                                          <p:spTgt spid="4">
                                            <p:txEl>
                                              <p:pRg st="0" end="0"/>
                                            </p:txEl>
                                          </p:spTgt>
                                        </p:tgtEl>
                                        <p:attrNameLst>
                                          <p:attrName>ppt_x</p:attrName>
                                        </p:attrNameLst>
                                      </p:cBhvr>
                                    </p:anim>
                                    <p:anim from="(-#ppt_h/2)" to="(#ppt_y)" calcmode="lin" valueType="num">
                                      <p:cBhvr>
                                        <p:cTn id="31" dur="1000" fill="hold">
                                          <p:stCondLst>
                                            <p:cond delay="0"/>
                                          </p:stCondLst>
                                        </p:cTn>
                                        <p:tgtEl>
                                          <p:spTgt spid="4">
                                            <p:txEl>
                                              <p:pRg st="0" end="0"/>
                                            </p:txEl>
                                          </p:spTgt>
                                        </p:tgtEl>
                                        <p:attrNameLst>
                                          <p:attrName>ppt_y</p:attrName>
                                        </p:attrNameLst>
                                      </p:cBhvr>
                                    </p:anim>
                                    <p:animRot by="21600000">
                                      <p:cBhvr>
                                        <p:cTn id="32" dur="1000" fill="hold">
                                          <p:stCondLst>
                                            <p:cond delay="0"/>
                                          </p:stCondLst>
                                        </p:cTn>
                                        <p:tgtEl>
                                          <p:spTgt spid="4">
                                            <p:txEl>
                                              <p:pRg st="0" end="0"/>
                                            </p:txEl>
                                          </p:spTgt>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34"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from="(-#ppt_w/2)" to="(#ppt_x)" calcmode="lin" valueType="num">
                                      <p:cBhvr>
                                        <p:cTn id="37" dur="600" fill="hold">
                                          <p:stCondLst>
                                            <p:cond delay="0"/>
                                          </p:stCondLst>
                                        </p:cTn>
                                        <p:tgtEl>
                                          <p:spTgt spid="5"/>
                                        </p:tgtEl>
                                        <p:attrNameLst>
                                          <p:attrName>ppt_x</p:attrName>
                                        </p:attrNameLst>
                                      </p:cBhvr>
                                    </p:anim>
                                    <p:anim from="0" to="-1.0" calcmode="lin" valueType="num">
                                      <p:cBhvr>
                                        <p:cTn id="38" dur="200" decel="50000" autoRev="1" fill="hold">
                                          <p:stCondLst>
                                            <p:cond delay="600"/>
                                          </p:stCondLst>
                                        </p:cTn>
                                        <p:tgtEl>
                                          <p:spTgt spid="5"/>
                                        </p:tgtEl>
                                        <p:attrNameLst>
                                          <p:attrName>xshear</p:attrName>
                                        </p:attrNameLst>
                                      </p:cBhvr>
                                    </p:anim>
                                    <p:animScale>
                                      <p:cBhvr>
                                        <p:cTn id="39" dur="200" decel="100000" autoRev="1" fill="hold">
                                          <p:stCondLst>
                                            <p:cond delay="600"/>
                                          </p:stCondLst>
                                        </p:cTn>
                                        <p:tgtEl>
                                          <p:spTgt spid="5"/>
                                        </p:tgtEl>
                                      </p:cBhvr>
                                      <p:from x="100000" y="100000"/>
                                      <p:to x="80000" y="100000"/>
                                    </p:animScale>
                                    <p:anim by="(#ppt_h/3+#ppt_w*0.1)" calcmode="lin" valueType="num">
                                      <p:cBhvr additive="sum">
                                        <p:cTn id="40" dur="200" decel="100000" autoRev="1" fill="hold">
                                          <p:stCondLst>
                                            <p:cond delay="600"/>
                                          </p:stCondLst>
                                        </p:cTn>
                                        <p:tgtEl>
                                          <p:spTgt spid="5"/>
                                        </p:tgtEl>
                                        <p:attrNameLst>
                                          <p:attrName>ppt_x</p:attrName>
                                        </p:attrNameLst>
                                      </p:cBhvr>
                                    </p:anim>
                                  </p:childTnLst>
                                </p:cTn>
                              </p:par>
                            </p:childTnLst>
                          </p:cTn>
                        </p:par>
                      </p:childTnLst>
                    </p:cTn>
                  </p:par>
                  <p:par>
                    <p:cTn id="41" fill="hold">
                      <p:stCondLst>
                        <p:cond delay="indefinite"/>
                      </p:stCondLst>
                      <p:childTnLst>
                        <p:par>
                          <p:cTn id="42" fill="hold">
                            <p:stCondLst>
                              <p:cond delay="0"/>
                            </p:stCondLst>
                            <p:childTnLst>
                              <p:par>
                                <p:cTn id="43" presetID="34"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 from="(-#ppt_w/2)" to="(#ppt_x)" calcmode="lin" valueType="num">
                                      <p:cBhvr>
                                        <p:cTn id="45" dur="600" fill="hold">
                                          <p:stCondLst>
                                            <p:cond delay="0"/>
                                          </p:stCondLst>
                                        </p:cTn>
                                        <p:tgtEl>
                                          <p:spTgt spid="6"/>
                                        </p:tgtEl>
                                        <p:attrNameLst>
                                          <p:attrName>ppt_x</p:attrName>
                                        </p:attrNameLst>
                                      </p:cBhvr>
                                    </p:anim>
                                    <p:anim from="0" to="-1.0" calcmode="lin" valueType="num">
                                      <p:cBhvr>
                                        <p:cTn id="46" dur="200" decel="50000" autoRev="1" fill="hold">
                                          <p:stCondLst>
                                            <p:cond delay="600"/>
                                          </p:stCondLst>
                                        </p:cTn>
                                        <p:tgtEl>
                                          <p:spTgt spid="6"/>
                                        </p:tgtEl>
                                        <p:attrNameLst>
                                          <p:attrName>xshear</p:attrName>
                                        </p:attrNameLst>
                                      </p:cBhvr>
                                    </p:anim>
                                    <p:animScale>
                                      <p:cBhvr>
                                        <p:cTn id="47" dur="200" decel="100000" autoRev="1" fill="hold">
                                          <p:stCondLst>
                                            <p:cond delay="600"/>
                                          </p:stCondLst>
                                        </p:cTn>
                                        <p:tgtEl>
                                          <p:spTgt spid="6"/>
                                        </p:tgtEl>
                                      </p:cBhvr>
                                      <p:from x="100000" y="100000"/>
                                      <p:to x="80000" y="100000"/>
                                    </p:animScale>
                                    <p:anim by="(#ppt_h/3+#ppt_w*0.1)" calcmode="lin" valueType="num">
                                      <p:cBhvr additive="sum">
                                        <p:cTn id="48" dur="200" decel="100000" autoRev="1" fill="hold">
                                          <p:stCondLst>
                                            <p:cond delay="600"/>
                                          </p:stCondLst>
                                        </p:cTn>
                                        <p:tgtEl>
                                          <p:spTgt spid="6"/>
                                        </p:tgtEl>
                                        <p:attrNameLst>
                                          <p:attrName>ppt_x</p:attrName>
                                        </p:attrNameLst>
                                      </p:cBhvr>
                                    </p:anim>
                                  </p:childTnLst>
                                </p:cTn>
                              </p:par>
                            </p:childTnLst>
                          </p:cTn>
                        </p:par>
                      </p:childTnLst>
                    </p:cTn>
                  </p:par>
                  <p:par>
                    <p:cTn id="49" fill="hold">
                      <p:stCondLst>
                        <p:cond delay="indefinite"/>
                      </p:stCondLst>
                      <p:childTnLst>
                        <p:par>
                          <p:cTn id="50" fill="hold">
                            <p:stCondLst>
                              <p:cond delay="0"/>
                            </p:stCondLst>
                            <p:childTnLst>
                              <p:par>
                                <p:cTn id="51" presetID="40" presetClass="entr" presetSubtype="0" fill="hold" grpId="0" nodeType="clickEffect">
                                  <p:stCondLst>
                                    <p:cond delay="0"/>
                                  </p:stCondLst>
                                  <p:iterate type="lt">
                                    <p:tmPct val="10000"/>
                                  </p:iterate>
                                  <p:childTnLst>
                                    <p:set>
                                      <p:cBhvr>
                                        <p:cTn id="52" dur="1" fill="hold">
                                          <p:stCondLst>
                                            <p:cond delay="0"/>
                                          </p:stCondLst>
                                        </p:cTn>
                                        <p:tgtEl>
                                          <p:spTgt spid="7"/>
                                        </p:tgtEl>
                                        <p:attrNameLst>
                                          <p:attrName>style.visibility</p:attrName>
                                        </p:attrNameLst>
                                      </p:cBhvr>
                                      <p:to>
                                        <p:strVal val="visible"/>
                                      </p:to>
                                    </p:set>
                                    <p:animEffect transition="in" filter="fade">
                                      <p:cBhvr>
                                        <p:cTn id="53" dur="1000"/>
                                        <p:tgtEl>
                                          <p:spTgt spid="7"/>
                                        </p:tgtEl>
                                      </p:cBhvr>
                                    </p:animEffect>
                                    <p:anim calcmode="lin" valueType="num">
                                      <p:cBhvr>
                                        <p:cTn id="54" dur="1000" fill="hold"/>
                                        <p:tgtEl>
                                          <p:spTgt spid="7"/>
                                        </p:tgtEl>
                                        <p:attrNameLst>
                                          <p:attrName>ppt_x</p:attrName>
                                        </p:attrNameLst>
                                      </p:cBhvr>
                                      <p:tavLst>
                                        <p:tav tm="0">
                                          <p:val>
                                            <p:strVal val="#ppt_x-.1"/>
                                          </p:val>
                                        </p:tav>
                                        <p:tav tm="100000">
                                          <p:val>
                                            <p:strVal val="#ppt_x"/>
                                          </p:val>
                                        </p:tav>
                                      </p:tavLst>
                                    </p:anim>
                                    <p:anim calcmode="lin" valueType="num">
                                      <p:cBhvr>
                                        <p:cTn id="55"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0" presetClass="entr" presetSubtype="0" fill="hold" grpId="0" nodeType="clickEffect">
                                  <p:stCondLst>
                                    <p:cond delay="0"/>
                                  </p:stCondLst>
                                  <p:iterate type="lt">
                                    <p:tmPct val="10000"/>
                                  </p:iterate>
                                  <p:childTnLst>
                                    <p:set>
                                      <p:cBhvr>
                                        <p:cTn id="59" dur="1" fill="hold">
                                          <p:stCondLst>
                                            <p:cond delay="0"/>
                                          </p:stCondLst>
                                        </p:cTn>
                                        <p:tgtEl>
                                          <p:spTgt spid="9"/>
                                        </p:tgtEl>
                                        <p:attrNameLst>
                                          <p:attrName>style.visibility</p:attrName>
                                        </p:attrNameLst>
                                      </p:cBhvr>
                                      <p:to>
                                        <p:strVal val="visible"/>
                                      </p:to>
                                    </p:set>
                                    <p:animEffect transition="in" filter="fade">
                                      <p:cBhvr>
                                        <p:cTn id="60" dur="1000"/>
                                        <p:tgtEl>
                                          <p:spTgt spid="9"/>
                                        </p:tgtEl>
                                      </p:cBhvr>
                                    </p:animEffect>
                                    <p:anim calcmode="lin" valueType="num">
                                      <p:cBhvr>
                                        <p:cTn id="61" dur="1000" fill="hold"/>
                                        <p:tgtEl>
                                          <p:spTgt spid="9"/>
                                        </p:tgtEl>
                                        <p:attrNameLst>
                                          <p:attrName>ppt_x</p:attrName>
                                        </p:attrNameLst>
                                      </p:cBhvr>
                                      <p:tavLst>
                                        <p:tav tm="0">
                                          <p:val>
                                            <p:strVal val="#ppt_x-.1"/>
                                          </p:val>
                                        </p:tav>
                                        <p:tav tm="100000">
                                          <p:val>
                                            <p:strVal val="#ppt_x"/>
                                          </p:val>
                                        </p:tav>
                                      </p:tavLst>
                                    </p:anim>
                                    <p:anim calcmode="lin" valueType="num">
                                      <p:cBhvr>
                                        <p:cTn id="62"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0" presetClass="entr" presetSubtype="0" fill="hold" grpId="0" nodeType="clickEffect">
                                  <p:stCondLst>
                                    <p:cond delay="0"/>
                                  </p:stCondLst>
                                  <p:iterate type="lt">
                                    <p:tmPct val="10000"/>
                                  </p:iterate>
                                  <p:childTnLst>
                                    <p:set>
                                      <p:cBhvr>
                                        <p:cTn id="66" dur="1" fill="hold">
                                          <p:stCondLst>
                                            <p:cond delay="0"/>
                                          </p:stCondLst>
                                        </p:cTn>
                                        <p:tgtEl>
                                          <p:spTgt spid="10"/>
                                        </p:tgtEl>
                                        <p:attrNameLst>
                                          <p:attrName>style.visibility</p:attrName>
                                        </p:attrNameLst>
                                      </p:cBhvr>
                                      <p:to>
                                        <p:strVal val="visible"/>
                                      </p:to>
                                    </p:set>
                                    <p:animEffect transition="in" filter="fade">
                                      <p:cBhvr>
                                        <p:cTn id="67" dur="1000"/>
                                        <p:tgtEl>
                                          <p:spTgt spid="10"/>
                                        </p:tgtEl>
                                      </p:cBhvr>
                                    </p:animEffect>
                                    <p:anim calcmode="lin" valueType="num">
                                      <p:cBhvr>
                                        <p:cTn id="68" dur="1000" fill="hold"/>
                                        <p:tgtEl>
                                          <p:spTgt spid="10"/>
                                        </p:tgtEl>
                                        <p:attrNameLst>
                                          <p:attrName>ppt_x</p:attrName>
                                        </p:attrNameLst>
                                      </p:cBhvr>
                                      <p:tavLst>
                                        <p:tav tm="0">
                                          <p:val>
                                            <p:strVal val="#ppt_x-.1"/>
                                          </p:val>
                                        </p:tav>
                                        <p:tav tm="100000">
                                          <p:val>
                                            <p:strVal val="#ppt_x"/>
                                          </p:val>
                                        </p:tav>
                                      </p:tavLst>
                                    </p:anim>
                                    <p:anim calcmode="lin" valueType="num">
                                      <p:cBhvr>
                                        <p:cTn id="69"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0" presetClass="entr" presetSubtype="0" fill="hold" grpId="0" nodeType="clickEffect">
                                  <p:stCondLst>
                                    <p:cond delay="0"/>
                                  </p:stCondLst>
                                  <p:iterate type="lt">
                                    <p:tmPct val="10000"/>
                                  </p:iterate>
                                  <p:childTnLst>
                                    <p:set>
                                      <p:cBhvr>
                                        <p:cTn id="73" dur="1" fill="hold">
                                          <p:stCondLst>
                                            <p:cond delay="0"/>
                                          </p:stCondLst>
                                        </p:cTn>
                                        <p:tgtEl>
                                          <p:spTgt spid="11"/>
                                        </p:tgtEl>
                                        <p:attrNameLst>
                                          <p:attrName>style.visibility</p:attrName>
                                        </p:attrNameLst>
                                      </p:cBhvr>
                                      <p:to>
                                        <p:strVal val="visible"/>
                                      </p:to>
                                    </p:set>
                                    <p:animEffect transition="in" filter="fade">
                                      <p:cBhvr>
                                        <p:cTn id="74" dur="1000"/>
                                        <p:tgtEl>
                                          <p:spTgt spid="11"/>
                                        </p:tgtEl>
                                      </p:cBhvr>
                                    </p:animEffect>
                                    <p:anim calcmode="lin" valueType="num">
                                      <p:cBhvr>
                                        <p:cTn id="75" dur="1000" fill="hold"/>
                                        <p:tgtEl>
                                          <p:spTgt spid="11"/>
                                        </p:tgtEl>
                                        <p:attrNameLst>
                                          <p:attrName>ppt_x</p:attrName>
                                        </p:attrNameLst>
                                      </p:cBhvr>
                                      <p:tavLst>
                                        <p:tav tm="0">
                                          <p:val>
                                            <p:strVal val="#ppt_x-.1"/>
                                          </p:val>
                                        </p:tav>
                                        <p:tav tm="100000">
                                          <p:val>
                                            <p:strVal val="#ppt_x"/>
                                          </p:val>
                                        </p:tav>
                                      </p:tavLst>
                                    </p:anim>
                                    <p:anim calcmode="lin" valueType="num">
                                      <p:cBhvr>
                                        <p:cTn id="76"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P spid="5" grpId="0" animBg="1"/>
      <p:bldP spid="6" grpId="0" animBg="1"/>
      <p:bldP spid="7" grpId="0" animBg="1"/>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Point Star 3"/>
          <p:cNvSpPr/>
          <p:nvPr/>
        </p:nvSpPr>
        <p:spPr>
          <a:xfrm rot="1765729">
            <a:off x="396549" y="2196423"/>
            <a:ext cx="3657600" cy="35052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High Level</a:t>
            </a:r>
          </a:p>
          <a:p>
            <a:pPr algn="ctr"/>
            <a:r>
              <a:rPr lang="en-US" dirty="0" smtClean="0"/>
              <a:t>Language</a:t>
            </a:r>
            <a:endParaRPr lang="en-US" dirty="0"/>
          </a:p>
        </p:txBody>
      </p:sp>
      <p:sp>
        <p:nvSpPr>
          <p:cNvPr id="5" name="5-Point Star 4"/>
          <p:cNvSpPr/>
          <p:nvPr/>
        </p:nvSpPr>
        <p:spPr>
          <a:xfrm rot="20916736">
            <a:off x="6177444" y="2383989"/>
            <a:ext cx="3657600" cy="3505200"/>
          </a:xfrm>
          <a:prstGeom prst="star5">
            <a:avLst/>
          </a:prstGeom>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Low Level</a:t>
            </a:r>
          </a:p>
          <a:p>
            <a:pPr algn="ctr"/>
            <a:r>
              <a:rPr lang="en-US" dirty="0" smtClean="0"/>
              <a:t>Language</a:t>
            </a:r>
            <a:endParaRPr lang="en-US" dirty="0"/>
          </a:p>
        </p:txBody>
      </p:sp>
      <p:sp>
        <p:nvSpPr>
          <p:cNvPr id="6" name="Wave 5"/>
          <p:cNvSpPr/>
          <p:nvPr/>
        </p:nvSpPr>
        <p:spPr>
          <a:xfrm>
            <a:off x="2667000" y="0"/>
            <a:ext cx="4724400" cy="1219200"/>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Computer Language</a:t>
            </a:r>
            <a:r>
              <a:rPr lang="en-US" dirty="0" smtClean="0"/>
              <a:t> </a:t>
            </a:r>
            <a:endParaRPr lang="en-US" dirty="0"/>
          </a:p>
        </p:txBody>
      </p:sp>
      <p:sp>
        <p:nvSpPr>
          <p:cNvPr id="7" name="Left-Right Arrow 6"/>
          <p:cNvSpPr/>
          <p:nvPr/>
        </p:nvSpPr>
        <p:spPr>
          <a:xfrm>
            <a:off x="3276600" y="1752600"/>
            <a:ext cx="4419600" cy="12192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2800" dirty="0" smtClean="0"/>
              <a:t>Computer Language </a:t>
            </a:r>
          </a:p>
        </p:txBody>
      </p:sp>
    </p:spTree>
  </p:cSld>
  <p:clrMapOvr>
    <a:masterClrMapping/>
  </p:clrMapOvr>
  <mc:AlternateContent xmlns:mc="http://schemas.openxmlformats.org/markup-compatibility/2006">
    <mc:Choice xmlns:p14="http://schemas.microsoft.com/office/powerpoint/2010/main" Requires="p14">
      <p:transition spd="slow" p14:dur="1500" advClick="0" advTm="11000">
        <p14:ripple dir="ld"/>
        <p:sndAc>
          <p:stSnd>
            <p:snd r:embed="rId2" name="chimes.wav"/>
          </p:stSnd>
        </p:sndAc>
      </p:transition>
    </mc:Choice>
    <mc:Fallback>
      <p:transition spd="slow" advClick="0" advTm="11000">
        <p:fade/>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slide(fromBottom)">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heel(4)">
                                      <p:cBhvr>
                                        <p:cTn id="12" dur="2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Effect transition="in" filter="slide(fromBottom)">
                                      <p:cBhvr>
                                        <p:cTn id="17" dur="500"/>
                                        <p:tgtEl>
                                          <p:spTgt spid="7">
                                            <p:bg/>
                                          </p:spTgt>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plus(in)">
                                      <p:cBhvr>
                                        <p:cTn id="22" dur="20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heel(4)">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heel(4)">
                                      <p:cBhvr>
                                        <p:cTn id="3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uiExpand="1" build="allAtOnce"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a:t>
            </a:r>
            <a:endParaRPr lang="en-US" dirty="0"/>
          </a:p>
        </p:txBody>
      </p:sp>
      <p:sp>
        <p:nvSpPr>
          <p:cNvPr id="5" name="Down Arrow Callout 4"/>
          <p:cNvSpPr/>
          <p:nvPr/>
        </p:nvSpPr>
        <p:spPr>
          <a:xfrm>
            <a:off x="3048000" y="1981200"/>
            <a:ext cx="4267200" cy="2133600"/>
          </a:xfrm>
          <a:prstGeom prst="downArrow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00B050"/>
                </a:solidFill>
              </a:rPr>
              <a:t>Number System</a:t>
            </a:r>
            <a:r>
              <a:rPr lang="en-US" sz="3200" dirty="0" smtClean="0">
                <a:solidFill>
                  <a:srgbClr val="00B050"/>
                </a:solidFill>
              </a:rPr>
              <a:t> </a:t>
            </a:r>
            <a:endParaRPr lang="en-US" sz="3200" dirty="0">
              <a:solidFill>
                <a:srgbClr val="00B050"/>
              </a:solidFill>
            </a:endParaRPr>
          </a:p>
        </p:txBody>
      </p:sp>
      <p:sp>
        <p:nvSpPr>
          <p:cNvPr id="6" name="Heart 5"/>
          <p:cNvSpPr/>
          <p:nvPr/>
        </p:nvSpPr>
        <p:spPr>
          <a:xfrm rot="3122578">
            <a:off x="-40780" y="2530394"/>
            <a:ext cx="2889642" cy="2273699"/>
          </a:xfrm>
          <a:prstGeom prst="hear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FF0000"/>
                </a:solidFill>
              </a:rPr>
              <a:t>Binary</a:t>
            </a:r>
            <a:endParaRPr lang="en-US" dirty="0">
              <a:solidFill>
                <a:srgbClr val="FF0000"/>
              </a:solidFill>
            </a:endParaRPr>
          </a:p>
        </p:txBody>
      </p:sp>
      <p:sp>
        <p:nvSpPr>
          <p:cNvPr id="7" name="Heart 6"/>
          <p:cNvSpPr/>
          <p:nvPr/>
        </p:nvSpPr>
        <p:spPr>
          <a:xfrm rot="596724">
            <a:off x="2614897" y="3991294"/>
            <a:ext cx="2580029" cy="2268347"/>
          </a:xfrm>
          <a:prstGeom prst="hear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FF0000"/>
                </a:solidFill>
              </a:rPr>
              <a:t>Decimal</a:t>
            </a:r>
            <a:endParaRPr lang="en-US" sz="3200" dirty="0">
              <a:solidFill>
                <a:srgbClr val="FF0000"/>
              </a:solidFill>
            </a:endParaRPr>
          </a:p>
        </p:txBody>
      </p:sp>
      <p:sp>
        <p:nvSpPr>
          <p:cNvPr id="8" name="Heart 7"/>
          <p:cNvSpPr/>
          <p:nvPr/>
        </p:nvSpPr>
        <p:spPr>
          <a:xfrm rot="19766319">
            <a:off x="5421497" y="4066278"/>
            <a:ext cx="2516666" cy="2230644"/>
          </a:xfrm>
          <a:prstGeom prst="hear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FF0000"/>
                </a:solidFill>
              </a:rPr>
              <a:t>Octal</a:t>
            </a:r>
            <a:endParaRPr lang="en-US" dirty="0">
              <a:solidFill>
                <a:srgbClr val="FF0000"/>
              </a:solidFill>
            </a:endParaRPr>
          </a:p>
        </p:txBody>
      </p:sp>
      <p:sp>
        <p:nvSpPr>
          <p:cNvPr id="9" name="Heart 8"/>
          <p:cNvSpPr/>
          <p:nvPr/>
        </p:nvSpPr>
        <p:spPr>
          <a:xfrm rot="18780294">
            <a:off x="7665319" y="2356085"/>
            <a:ext cx="2660176" cy="2322474"/>
          </a:xfrm>
          <a:prstGeom prst="heart">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FF0000"/>
                </a:solidFill>
              </a:rPr>
              <a:t>Hexa</a:t>
            </a:r>
            <a:r>
              <a:rPr lang="en-US" sz="2800" dirty="0" smtClean="0">
                <a:solidFill>
                  <a:srgbClr val="FF0000"/>
                </a:solidFill>
              </a:rPr>
              <a:t> Decimal</a:t>
            </a:r>
            <a:endParaRPr lang="en-US" dirty="0">
              <a:solidFill>
                <a:srgbClr val="FF0000"/>
              </a:solidFill>
            </a:endParaRPr>
          </a:p>
        </p:txBody>
      </p:sp>
      <p:sp>
        <p:nvSpPr>
          <p:cNvPr id="10" name="Rounded Rectangle 9"/>
          <p:cNvSpPr/>
          <p:nvPr/>
        </p:nvSpPr>
        <p:spPr>
          <a:xfrm>
            <a:off x="3429000" y="228600"/>
            <a:ext cx="5105400" cy="1066800"/>
          </a:xfrm>
          <a:prstGeom prst="roundRect">
            <a:avLst/>
          </a:prstGeom>
          <a:scene3d>
            <a:camera prst="isometricRightUp"/>
            <a:lightRig rig="threePt" dir="t"/>
          </a:scene3d>
          <a:sp3d>
            <a:bevelT w="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Number System</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11000">
        <p14:ripple dir="ld"/>
        <p:sndAc>
          <p:stSnd>
            <p:snd r:embed="rId2" name="chimes.wav"/>
          </p:stSnd>
        </p:sndAc>
      </p:transition>
    </mc:Choice>
    <mc:Fallback>
      <p:transition spd="slow" advClick="0" advTm="11000">
        <p:fade/>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randombar(horizontal)">
                                      <p:cBhvr>
                                        <p:cTn id="7" dur="5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40" presetClass="entr" presetSubtype="0" fill="hold" nodeType="clickEffect">
                                  <p:stCondLst>
                                    <p:cond delay="0"/>
                                  </p:stCondLst>
                                  <p:iterate type="lt">
                                    <p:tmPct val="10000"/>
                                  </p:iterate>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1"/>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0" presetClass="entr" presetSubtype="0" fill="hold" grpId="0" nodeType="clickEffect">
                                  <p:stCondLst>
                                    <p:cond delay="0"/>
                                  </p:stCondLst>
                                  <p:iterate type="lt">
                                    <p:tmPct val="10000"/>
                                  </p:iterate>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1"/>
                                          </p:val>
                                        </p:tav>
                                        <p:tav tm="100000">
                                          <p:val>
                                            <p:strVal val="#ppt_x"/>
                                          </p:val>
                                        </p:tav>
                                      </p:tavLst>
                                    </p:anim>
                                    <p:anim calcmode="lin" valueType="num">
                                      <p:cBhvr>
                                        <p:cTn id="21"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5"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2000"/>
                                        <p:tgtEl>
                                          <p:spTgt spid="6"/>
                                        </p:tgtEl>
                                      </p:cBhvr>
                                    </p:animEffect>
                                    <p:anim calcmode="lin" valueType="num">
                                      <p:cBhvr>
                                        <p:cTn id="27" dur="2000" fill="hold"/>
                                        <p:tgtEl>
                                          <p:spTgt spid="6"/>
                                        </p:tgtEl>
                                        <p:attrNameLst>
                                          <p:attrName>style.rotation</p:attrName>
                                        </p:attrNameLst>
                                      </p:cBhvr>
                                      <p:tavLst>
                                        <p:tav tm="0">
                                          <p:val>
                                            <p:fltVal val="720"/>
                                          </p:val>
                                        </p:tav>
                                        <p:tav tm="100000">
                                          <p:val>
                                            <p:fltVal val="0"/>
                                          </p:val>
                                        </p:tav>
                                      </p:tavLst>
                                    </p:anim>
                                    <p:anim calcmode="lin" valueType="num">
                                      <p:cBhvr>
                                        <p:cTn id="28" dur="2000" fill="hold"/>
                                        <p:tgtEl>
                                          <p:spTgt spid="6"/>
                                        </p:tgtEl>
                                        <p:attrNameLst>
                                          <p:attrName>ppt_h</p:attrName>
                                        </p:attrNameLst>
                                      </p:cBhvr>
                                      <p:tavLst>
                                        <p:tav tm="0">
                                          <p:val>
                                            <p:fltVal val="0"/>
                                          </p:val>
                                        </p:tav>
                                        <p:tav tm="100000">
                                          <p:val>
                                            <p:strVal val="#ppt_h"/>
                                          </p:val>
                                        </p:tav>
                                      </p:tavLst>
                                    </p:anim>
                                    <p:anim calcmode="lin" valueType="num">
                                      <p:cBhvr>
                                        <p:cTn id="29" dur="2000" fill="hold"/>
                                        <p:tgtEl>
                                          <p:spTgt spid="6"/>
                                        </p:tgtEl>
                                        <p:attrNameLst>
                                          <p:attrName>ppt_w</p:attrName>
                                        </p:attrNameLst>
                                      </p:cBhvr>
                                      <p:tavLst>
                                        <p:tav tm="0">
                                          <p:val>
                                            <p:fltVal val="0"/>
                                          </p:val>
                                        </p:tav>
                                        <p:tav tm="100000">
                                          <p:val>
                                            <p:strVal val="#ppt_w"/>
                                          </p:val>
                                        </p:tav>
                                      </p:tavLst>
                                    </p:anim>
                                  </p:childTnLst>
                                </p:cTn>
                              </p:par>
                            </p:childTnLst>
                          </p:cTn>
                        </p:par>
                      </p:childTnLst>
                    </p:cTn>
                  </p:par>
                  <p:par>
                    <p:cTn id="30" fill="hold">
                      <p:stCondLst>
                        <p:cond delay="indefinite"/>
                      </p:stCondLst>
                      <p:childTnLst>
                        <p:par>
                          <p:cTn id="31" fill="hold">
                            <p:stCondLst>
                              <p:cond delay="0"/>
                            </p:stCondLst>
                            <p:childTnLst>
                              <p:par>
                                <p:cTn id="32" presetID="35"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2000"/>
                                        <p:tgtEl>
                                          <p:spTgt spid="7"/>
                                        </p:tgtEl>
                                      </p:cBhvr>
                                    </p:animEffect>
                                    <p:anim calcmode="lin" valueType="num">
                                      <p:cBhvr>
                                        <p:cTn id="35" dur="2000" fill="hold"/>
                                        <p:tgtEl>
                                          <p:spTgt spid="7"/>
                                        </p:tgtEl>
                                        <p:attrNameLst>
                                          <p:attrName>style.rotation</p:attrName>
                                        </p:attrNameLst>
                                      </p:cBhvr>
                                      <p:tavLst>
                                        <p:tav tm="0">
                                          <p:val>
                                            <p:fltVal val="720"/>
                                          </p:val>
                                        </p:tav>
                                        <p:tav tm="100000">
                                          <p:val>
                                            <p:fltVal val="0"/>
                                          </p:val>
                                        </p:tav>
                                      </p:tavLst>
                                    </p:anim>
                                    <p:anim calcmode="lin" valueType="num">
                                      <p:cBhvr>
                                        <p:cTn id="36" dur="2000" fill="hold"/>
                                        <p:tgtEl>
                                          <p:spTgt spid="7"/>
                                        </p:tgtEl>
                                        <p:attrNameLst>
                                          <p:attrName>ppt_h</p:attrName>
                                        </p:attrNameLst>
                                      </p:cBhvr>
                                      <p:tavLst>
                                        <p:tav tm="0">
                                          <p:val>
                                            <p:fltVal val="0"/>
                                          </p:val>
                                        </p:tav>
                                        <p:tav tm="100000">
                                          <p:val>
                                            <p:strVal val="#ppt_h"/>
                                          </p:val>
                                        </p:tav>
                                      </p:tavLst>
                                    </p:anim>
                                    <p:anim calcmode="lin" valueType="num">
                                      <p:cBhvr>
                                        <p:cTn id="37" dur="2000" fill="hold"/>
                                        <p:tgtEl>
                                          <p:spTgt spid="7"/>
                                        </p:tgtEl>
                                        <p:attrNameLst>
                                          <p:attrName>ppt_w</p:attrName>
                                        </p:attrNameLst>
                                      </p:cBhvr>
                                      <p:tavLst>
                                        <p:tav tm="0">
                                          <p:val>
                                            <p:fltVal val="0"/>
                                          </p:val>
                                        </p:tav>
                                        <p:tav tm="100000">
                                          <p:val>
                                            <p:strVal val="#ppt_w"/>
                                          </p:val>
                                        </p:tav>
                                      </p:tavLst>
                                    </p:anim>
                                  </p:childTnLst>
                                </p:cTn>
                              </p:par>
                            </p:childTnLst>
                          </p:cTn>
                        </p:par>
                      </p:childTnLst>
                    </p:cTn>
                  </p:par>
                  <p:par>
                    <p:cTn id="38" fill="hold">
                      <p:stCondLst>
                        <p:cond delay="indefinite"/>
                      </p:stCondLst>
                      <p:childTnLst>
                        <p:par>
                          <p:cTn id="39" fill="hold">
                            <p:stCondLst>
                              <p:cond delay="0"/>
                            </p:stCondLst>
                            <p:childTnLst>
                              <p:par>
                                <p:cTn id="40" presetID="35"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2000"/>
                                        <p:tgtEl>
                                          <p:spTgt spid="8"/>
                                        </p:tgtEl>
                                      </p:cBhvr>
                                    </p:animEffect>
                                    <p:anim calcmode="lin" valueType="num">
                                      <p:cBhvr>
                                        <p:cTn id="43" dur="2000" fill="hold"/>
                                        <p:tgtEl>
                                          <p:spTgt spid="8"/>
                                        </p:tgtEl>
                                        <p:attrNameLst>
                                          <p:attrName>style.rotation</p:attrName>
                                        </p:attrNameLst>
                                      </p:cBhvr>
                                      <p:tavLst>
                                        <p:tav tm="0">
                                          <p:val>
                                            <p:fltVal val="720"/>
                                          </p:val>
                                        </p:tav>
                                        <p:tav tm="100000">
                                          <p:val>
                                            <p:fltVal val="0"/>
                                          </p:val>
                                        </p:tav>
                                      </p:tavLst>
                                    </p:anim>
                                    <p:anim calcmode="lin" valueType="num">
                                      <p:cBhvr>
                                        <p:cTn id="44" dur="2000" fill="hold"/>
                                        <p:tgtEl>
                                          <p:spTgt spid="8"/>
                                        </p:tgtEl>
                                        <p:attrNameLst>
                                          <p:attrName>ppt_h</p:attrName>
                                        </p:attrNameLst>
                                      </p:cBhvr>
                                      <p:tavLst>
                                        <p:tav tm="0">
                                          <p:val>
                                            <p:fltVal val="0"/>
                                          </p:val>
                                        </p:tav>
                                        <p:tav tm="100000">
                                          <p:val>
                                            <p:strVal val="#ppt_h"/>
                                          </p:val>
                                        </p:tav>
                                      </p:tavLst>
                                    </p:anim>
                                    <p:anim calcmode="lin" valueType="num">
                                      <p:cBhvr>
                                        <p:cTn id="45" dur="2000" fill="hold"/>
                                        <p:tgtEl>
                                          <p:spTgt spid="8"/>
                                        </p:tgtEl>
                                        <p:attrNameLst>
                                          <p:attrName>ppt_w</p:attrName>
                                        </p:attrNameLst>
                                      </p:cBhvr>
                                      <p:tavLst>
                                        <p:tav tm="0">
                                          <p:val>
                                            <p:fltVal val="0"/>
                                          </p:val>
                                        </p:tav>
                                        <p:tav tm="100000">
                                          <p:val>
                                            <p:strVal val="#ppt_w"/>
                                          </p:val>
                                        </p:tav>
                                      </p:tavLst>
                                    </p:anim>
                                  </p:childTnLst>
                                </p:cTn>
                              </p:par>
                            </p:childTnLst>
                          </p:cTn>
                        </p:par>
                      </p:childTnLst>
                    </p:cTn>
                  </p:par>
                  <p:par>
                    <p:cTn id="46" fill="hold">
                      <p:stCondLst>
                        <p:cond delay="indefinite"/>
                      </p:stCondLst>
                      <p:childTnLst>
                        <p:par>
                          <p:cTn id="47" fill="hold">
                            <p:stCondLst>
                              <p:cond delay="0"/>
                            </p:stCondLst>
                            <p:childTnLst>
                              <p:par>
                                <p:cTn id="48" presetID="35"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2000"/>
                                        <p:tgtEl>
                                          <p:spTgt spid="9"/>
                                        </p:tgtEl>
                                      </p:cBhvr>
                                    </p:animEffect>
                                    <p:anim calcmode="lin" valueType="num">
                                      <p:cBhvr>
                                        <p:cTn id="51" dur="2000" fill="hold"/>
                                        <p:tgtEl>
                                          <p:spTgt spid="9"/>
                                        </p:tgtEl>
                                        <p:attrNameLst>
                                          <p:attrName>style.rotation</p:attrName>
                                        </p:attrNameLst>
                                      </p:cBhvr>
                                      <p:tavLst>
                                        <p:tav tm="0">
                                          <p:val>
                                            <p:fltVal val="720"/>
                                          </p:val>
                                        </p:tav>
                                        <p:tav tm="100000">
                                          <p:val>
                                            <p:fltVal val="0"/>
                                          </p:val>
                                        </p:tav>
                                      </p:tavLst>
                                    </p:anim>
                                    <p:anim calcmode="lin" valueType="num">
                                      <p:cBhvr>
                                        <p:cTn id="52" dur="2000" fill="hold"/>
                                        <p:tgtEl>
                                          <p:spTgt spid="9"/>
                                        </p:tgtEl>
                                        <p:attrNameLst>
                                          <p:attrName>ppt_h</p:attrName>
                                        </p:attrNameLst>
                                      </p:cBhvr>
                                      <p:tavLst>
                                        <p:tav tm="0">
                                          <p:val>
                                            <p:fltVal val="0"/>
                                          </p:val>
                                        </p:tav>
                                        <p:tav tm="100000">
                                          <p:val>
                                            <p:strVal val="#ppt_h"/>
                                          </p:val>
                                        </p:tav>
                                      </p:tavLst>
                                    </p:anim>
                                    <p:anim calcmode="lin" valueType="num">
                                      <p:cBhvr>
                                        <p:cTn id="53" dur="2000" fill="hold"/>
                                        <p:tgtEl>
                                          <p:spTgt spid="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uiExpand="1" build="allAtOnce"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rved Up Ribbon 3"/>
          <p:cNvSpPr/>
          <p:nvPr/>
        </p:nvSpPr>
        <p:spPr>
          <a:xfrm>
            <a:off x="2438400" y="0"/>
            <a:ext cx="6248400" cy="1371600"/>
          </a:xfrm>
          <a:prstGeom prst="ellipse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Network</a:t>
            </a:r>
            <a:endParaRPr lang="en-US" dirty="0"/>
          </a:p>
        </p:txBody>
      </p:sp>
      <p:sp>
        <p:nvSpPr>
          <p:cNvPr id="5" name="4-Point Star 4"/>
          <p:cNvSpPr/>
          <p:nvPr/>
        </p:nvSpPr>
        <p:spPr>
          <a:xfrm>
            <a:off x="685800" y="4343400"/>
            <a:ext cx="2590800" cy="2209800"/>
          </a:xfrm>
          <a:prstGeom prst="star4">
            <a:avLst>
              <a:gd name="adj" fmla="val 208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LAN</a:t>
            </a:r>
            <a:endParaRPr lang="en-US" dirty="0"/>
          </a:p>
        </p:txBody>
      </p:sp>
      <p:sp>
        <p:nvSpPr>
          <p:cNvPr id="6" name="4-Point Star 5"/>
          <p:cNvSpPr/>
          <p:nvPr/>
        </p:nvSpPr>
        <p:spPr>
          <a:xfrm>
            <a:off x="4191000" y="3657600"/>
            <a:ext cx="2819400" cy="2362200"/>
          </a:xfrm>
          <a:prstGeom prst="star4">
            <a:avLst>
              <a:gd name="adj" fmla="val 208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MAN</a:t>
            </a:r>
            <a:endParaRPr lang="en-US" dirty="0"/>
          </a:p>
        </p:txBody>
      </p:sp>
      <p:sp>
        <p:nvSpPr>
          <p:cNvPr id="7" name="4-Point Star 6"/>
          <p:cNvSpPr/>
          <p:nvPr/>
        </p:nvSpPr>
        <p:spPr>
          <a:xfrm>
            <a:off x="7391400" y="4343400"/>
            <a:ext cx="2895600" cy="2209800"/>
          </a:xfrm>
          <a:prstGeom prst="star4">
            <a:avLst>
              <a:gd name="adj" fmla="val 237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WAN</a:t>
            </a:r>
            <a:endParaRPr lang="en-US" dirty="0"/>
          </a:p>
        </p:txBody>
      </p:sp>
      <p:sp>
        <p:nvSpPr>
          <p:cNvPr id="8" name="Oval 7"/>
          <p:cNvSpPr/>
          <p:nvPr/>
        </p:nvSpPr>
        <p:spPr>
          <a:xfrm>
            <a:off x="4114800" y="1905000"/>
            <a:ext cx="3276600" cy="137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Network</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11000">
        <p14:ripple dir="ld"/>
        <p:sndAc>
          <p:stSnd>
            <p:snd r:embed="rId2" name="chimes.wav"/>
          </p:stSnd>
        </p:sndAc>
      </p:transition>
    </mc:Choice>
    <mc:Fallback>
      <p:transition spd="slow" advClick="0" advTm="11000">
        <p:fade/>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from="(-#ppt_w/2)" to="(#ppt_x)" calcmode="lin" valueType="num">
                                      <p:cBhvr>
                                        <p:cTn id="7" dur="600" fill="hold">
                                          <p:stCondLst>
                                            <p:cond delay="0"/>
                                          </p:stCondLst>
                                        </p:cTn>
                                        <p:tgtEl>
                                          <p:spTgt spid="4"/>
                                        </p:tgtEl>
                                        <p:attrNameLst>
                                          <p:attrName>ppt_x</p:attrName>
                                        </p:attrNameLst>
                                      </p:cBhvr>
                                    </p:anim>
                                    <p:anim from="0" to="-1.0" calcmode="lin" valueType="num">
                                      <p:cBhvr>
                                        <p:cTn id="8" dur="200" decel="50000" autoRev="1" fill="hold">
                                          <p:stCondLst>
                                            <p:cond delay="600"/>
                                          </p:stCondLst>
                                        </p:cTn>
                                        <p:tgtEl>
                                          <p:spTgt spid="4"/>
                                        </p:tgtEl>
                                        <p:attrNameLst>
                                          <p:attrName>xshear</p:attrName>
                                        </p:attrNameLst>
                                      </p:cBhvr>
                                    </p:anim>
                                    <p:animScale>
                                      <p:cBhvr>
                                        <p:cTn id="9" dur="200" decel="100000" autoRev="1" fill="hold">
                                          <p:stCondLst>
                                            <p:cond delay="600"/>
                                          </p:stCondLst>
                                        </p:cTn>
                                        <p:tgtEl>
                                          <p:spTgt spid="4"/>
                                        </p:tgtEl>
                                      </p:cBhvr>
                                      <p:from x="100000" y="100000"/>
                                      <p:to x="80000" y="100000"/>
                                    </p:animScale>
                                    <p:anim by="(#ppt_h/3+#ppt_w*0.1)" calcmode="lin" valueType="num">
                                      <p:cBhvr additive="sum">
                                        <p:cTn id="10" dur="200" decel="100000" autoRev="1" fill="hold">
                                          <p:stCondLst>
                                            <p:cond delay="600"/>
                                          </p:stCondLst>
                                        </p:cTn>
                                        <p:tgtEl>
                                          <p:spTgt spid="4"/>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slide(fromBottom)">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34"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from="(-#ppt_w/2)" to="(#ppt_x)" calcmode="lin" valueType="num">
                                      <p:cBhvr>
                                        <p:cTn id="25" dur="600" fill="hold">
                                          <p:stCondLst>
                                            <p:cond delay="0"/>
                                          </p:stCondLst>
                                        </p:cTn>
                                        <p:tgtEl>
                                          <p:spTgt spid="6"/>
                                        </p:tgtEl>
                                        <p:attrNameLst>
                                          <p:attrName>ppt_x</p:attrName>
                                        </p:attrNameLst>
                                      </p:cBhvr>
                                    </p:anim>
                                    <p:anim from="0" to="-1.0" calcmode="lin" valueType="num">
                                      <p:cBhvr>
                                        <p:cTn id="26" dur="200" decel="50000" autoRev="1" fill="hold">
                                          <p:stCondLst>
                                            <p:cond delay="600"/>
                                          </p:stCondLst>
                                        </p:cTn>
                                        <p:tgtEl>
                                          <p:spTgt spid="6"/>
                                        </p:tgtEl>
                                        <p:attrNameLst>
                                          <p:attrName>xshear</p:attrName>
                                        </p:attrNameLst>
                                      </p:cBhvr>
                                    </p:anim>
                                    <p:animScale>
                                      <p:cBhvr>
                                        <p:cTn id="27" dur="200" decel="100000" autoRev="1" fill="hold">
                                          <p:stCondLst>
                                            <p:cond delay="600"/>
                                          </p:stCondLst>
                                        </p:cTn>
                                        <p:tgtEl>
                                          <p:spTgt spid="6"/>
                                        </p:tgtEl>
                                      </p:cBhvr>
                                      <p:from x="100000" y="100000"/>
                                      <p:to x="80000" y="100000"/>
                                    </p:animScale>
                                    <p:anim by="(#ppt_h/3+#ppt_w*0.1)" calcmode="lin" valueType="num">
                                      <p:cBhvr additive="sum">
                                        <p:cTn id="28" dur="200" decel="100000" autoRev="1" fill="hold">
                                          <p:stCondLst>
                                            <p:cond delay="600"/>
                                          </p:stCondLst>
                                        </p:cTn>
                                        <p:tgtEl>
                                          <p:spTgt spid="6"/>
                                        </p:tgtEl>
                                        <p:attrNameLst>
                                          <p:attrName>ppt_x</p:attrName>
                                        </p:attrNameLst>
                                      </p:cBhvr>
                                    </p:anim>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strips(downLeft)">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Create a LAN Network</a:t>
            </a:r>
            <a:endParaRPr lang="en-US" dirty="0"/>
          </a:p>
        </p:txBody>
      </p:sp>
      <p:sp>
        <p:nvSpPr>
          <p:cNvPr id="3" name="Content Placeholder 2"/>
          <p:cNvSpPr>
            <a:spLocks noGrp="1"/>
          </p:cNvSpPr>
          <p:nvPr>
            <p:ph sz="quarter" idx="1"/>
          </p:nvPr>
        </p:nvSpPr>
        <p:spPr>
          <a:xfrm>
            <a:off x="457200" y="1676400"/>
            <a:ext cx="10204704" cy="4876800"/>
          </a:xfrm>
        </p:spPr>
        <p:txBody>
          <a:bodyPr>
            <a:normAutofit fontScale="55000" lnSpcReduction="20000"/>
          </a:bodyPr>
          <a:lstStyle/>
          <a:p>
            <a:r>
              <a:rPr lang="en-US" b="1" dirty="0" smtClean="0"/>
              <a:t>What is Local Area Connection:</a:t>
            </a:r>
          </a:p>
          <a:p>
            <a:r>
              <a:rPr lang="en-US" dirty="0" smtClean="0"/>
              <a:t>LAN (Local Area Network) card will automatically install when you setup windows 7. LAN</a:t>
            </a:r>
          </a:p>
          <a:p>
            <a:r>
              <a:rPr lang="en-US" dirty="0" smtClean="0"/>
              <a:t>connection is required when you want to share your pc with others in your Home Group.</a:t>
            </a:r>
          </a:p>
          <a:p>
            <a:r>
              <a:rPr lang="en-US" dirty="0" smtClean="0"/>
              <a:t>Supposes you have two Laptop/Pc and you want to connect them for some purpose say playing</a:t>
            </a:r>
          </a:p>
          <a:p>
            <a:r>
              <a:rPr lang="en-US" dirty="0" smtClean="0"/>
              <a:t>multiplayer games (Cod 1,Cod 2,Cod4,Cod5 etc) or to access another Pc ,just setup Local Area</a:t>
            </a:r>
          </a:p>
          <a:p>
            <a:r>
              <a:rPr lang="en-US" dirty="0" smtClean="0"/>
              <a:t>Connection. You can also connect your Pc to your friends Pc no meter how far the distance</a:t>
            </a:r>
          </a:p>
          <a:p>
            <a:r>
              <a:rPr lang="en-US" dirty="0" smtClean="0"/>
              <a:t>,connect them with cable connection.</a:t>
            </a:r>
          </a:p>
          <a:p>
            <a:r>
              <a:rPr lang="en-US" b="1" dirty="0" smtClean="0"/>
              <a:t>Procedure of setup Local Area Connection:</a:t>
            </a:r>
          </a:p>
          <a:p>
            <a:r>
              <a:rPr lang="en-US" dirty="0" smtClean="0"/>
              <a:t> </a:t>
            </a:r>
            <a:r>
              <a:rPr lang="en-US" b="1" dirty="0" smtClean="0"/>
              <a:t>Crete Work Group:</a:t>
            </a:r>
          </a:p>
          <a:p>
            <a:r>
              <a:rPr lang="en-US" dirty="0" smtClean="0"/>
              <a:t>1. Go to my computer properties.</a:t>
            </a:r>
          </a:p>
          <a:p>
            <a:r>
              <a:rPr lang="en-US" dirty="0" smtClean="0"/>
              <a:t>2. Click change settings.</a:t>
            </a:r>
          </a:p>
          <a:p>
            <a:r>
              <a:rPr lang="en-US" dirty="0" smtClean="0"/>
              <a:t>3. See</a:t>
            </a:r>
          </a:p>
          <a:p>
            <a:r>
              <a:rPr lang="en-US" dirty="0" smtClean="0"/>
              <a:t>4. Type your Computer name and Work Group</a:t>
            </a:r>
          </a:p>
          <a:p>
            <a:r>
              <a:rPr lang="en-US" dirty="0" smtClean="0"/>
              <a:t>5. This message will appear</a:t>
            </a:r>
          </a:p>
          <a:p>
            <a:r>
              <a:rPr lang="en-US" dirty="0" smtClean="0"/>
              <a:t>6. Restart your computer then your Work Group will be created.</a:t>
            </a:r>
          </a:p>
          <a:p>
            <a:r>
              <a:rPr lang="en-US" dirty="0" smtClean="0"/>
              <a:t> </a:t>
            </a:r>
            <a:r>
              <a:rPr lang="en-US" b="1" dirty="0" smtClean="0"/>
              <a:t>Give your IP Address:</a:t>
            </a:r>
            <a:endParaRPr lang="bn-BD" b="1" dirty="0" smtClean="0"/>
          </a:p>
          <a:p>
            <a:pPr>
              <a:buNone/>
            </a:pPr>
            <a:r>
              <a:rPr lang="en-US" b="1" dirty="0" smtClean="0"/>
              <a:t>Continue........</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11000">
        <p14:ripple dir="ld"/>
        <p:sndAc>
          <p:stSnd>
            <p:snd r:embed="rId2" name="chimes.wav"/>
          </p:stSnd>
        </p:sndAc>
      </p:transition>
    </mc:Choice>
    <mc:Fallback>
      <p:transition spd="slow" advClick="0" advTm="11000">
        <p:fade/>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500" decel="50000" fill="hold">
                                          <p:stCondLst>
                                            <p:cond delay="0"/>
                                          </p:stCondLst>
                                        </p:cTn>
                                        <p:tgtEl>
                                          <p:spTgt spid="3">
                                            <p:txEl>
                                              <p:pRg st="1" end="1"/>
                                            </p:txEl>
                                          </p:spTgt>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3">
                                            <p:txEl>
                                              <p:pRg st="1" end="1"/>
                                            </p:txEl>
                                          </p:spTgt>
                                        </p:tgtEl>
                                        <p:attrNameLst>
                                          <p:attrName>ppt_w</p:attrName>
                                        </p:attrNameLst>
                                      </p:cBhvr>
                                      <p:tavLst>
                                        <p:tav tm="0">
                                          <p:val>
                                            <p:strVal val="#ppt_w*.05"/>
                                          </p:val>
                                        </p:tav>
                                        <p:tav tm="100000">
                                          <p:val>
                                            <p:strVal val="#ppt_w"/>
                                          </p:val>
                                        </p:tav>
                                      </p:tavLst>
                                    </p:anim>
                                    <p:anim calcmode="lin" valueType="num">
                                      <p:cBhvr>
                                        <p:cTn id="27" dur="10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3">
                                            <p:txEl>
                                              <p:pRg st="1" end="1"/>
                                            </p:txEl>
                                          </p:spTgt>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3">
                                            <p:txEl>
                                              <p:pRg st="1" end="1"/>
                                            </p:txEl>
                                          </p:spTgt>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3">
                                            <p:txEl>
                                              <p:pRg st="1" end="1"/>
                                            </p:txEl>
                                          </p:spTgt>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3">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5" presetClass="entr" presetSubtype="0" fill="hold" grpId="0"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 calcmode="lin" valueType="num">
                                      <p:cBhvr>
                                        <p:cTn id="36" dur="500" decel="50000" fill="hold">
                                          <p:stCondLst>
                                            <p:cond delay="0"/>
                                          </p:stCondLst>
                                        </p:cTn>
                                        <p:tgtEl>
                                          <p:spTgt spid="3">
                                            <p:txEl>
                                              <p:pRg st="2" end="2"/>
                                            </p:txEl>
                                          </p:spTgt>
                                        </p:tgtEl>
                                        <p:attrNameLst>
                                          <p:attrName>style.rotation</p:attrName>
                                        </p:attrNameLst>
                                      </p:cBhvr>
                                      <p:tavLst>
                                        <p:tav tm="0">
                                          <p:val>
                                            <p:fltVal val="-90"/>
                                          </p:val>
                                        </p:tav>
                                        <p:tav tm="100000">
                                          <p:val>
                                            <p:fltVal val="0"/>
                                          </p:val>
                                        </p:tav>
                                      </p:tavLst>
                                    </p:anim>
                                    <p:anim calcmode="lin" valueType="num">
                                      <p:cBhvr>
                                        <p:cTn id="37" dur="500" decel="50000" fill="hold">
                                          <p:stCondLst>
                                            <p:cond delay="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38" dur="500" accel="50000" fill="hold">
                                          <p:stCondLst>
                                            <p:cond delay="500"/>
                                          </p:stCondLst>
                                        </p:cTn>
                                        <p:tgtEl>
                                          <p:spTgt spid="3">
                                            <p:txEl>
                                              <p:pRg st="2" end="2"/>
                                            </p:txEl>
                                          </p:spTgt>
                                        </p:tgtEl>
                                        <p:attrNameLst>
                                          <p:attrName>ppt_w</p:attrName>
                                        </p:attrNameLst>
                                      </p:cBhvr>
                                      <p:tavLst>
                                        <p:tav tm="0">
                                          <p:val>
                                            <p:strVal val="#ppt_w*.05"/>
                                          </p:val>
                                        </p:tav>
                                        <p:tav tm="100000">
                                          <p:val>
                                            <p:strVal val="#ppt_w"/>
                                          </p:val>
                                        </p:tav>
                                      </p:tavLst>
                                    </p:anim>
                                    <p:anim calcmode="lin" valueType="num">
                                      <p:cBhvr>
                                        <p:cTn id="39" dur="10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40" dur="500" decel="50000" fill="hold">
                                          <p:stCondLst>
                                            <p:cond delay="0"/>
                                          </p:stCondLst>
                                        </p:cTn>
                                        <p:tgtEl>
                                          <p:spTgt spid="3">
                                            <p:txEl>
                                              <p:pRg st="2" end="2"/>
                                            </p:txEl>
                                          </p:spTgt>
                                        </p:tgtEl>
                                        <p:attrNameLst>
                                          <p:attrName>ppt_x</p:attrName>
                                        </p:attrNameLst>
                                      </p:cBhvr>
                                      <p:tavLst>
                                        <p:tav tm="0">
                                          <p:val>
                                            <p:strVal val="#ppt_x+.4"/>
                                          </p:val>
                                        </p:tav>
                                        <p:tav tm="100000">
                                          <p:val>
                                            <p:strVal val="#ppt_x"/>
                                          </p:val>
                                        </p:tav>
                                      </p:tavLst>
                                    </p:anim>
                                    <p:anim calcmode="lin" valueType="num">
                                      <p:cBhvr>
                                        <p:cTn id="41" dur="500" decel="50000" fill="hold">
                                          <p:stCondLst>
                                            <p:cond delay="0"/>
                                          </p:stCondLst>
                                        </p:cTn>
                                        <p:tgtEl>
                                          <p:spTgt spid="3">
                                            <p:txEl>
                                              <p:pRg st="2" end="2"/>
                                            </p:txEl>
                                          </p:spTgt>
                                        </p:tgtEl>
                                        <p:attrNameLst>
                                          <p:attrName>ppt_y</p:attrName>
                                        </p:attrNameLst>
                                      </p:cBhvr>
                                      <p:tavLst>
                                        <p:tav tm="0">
                                          <p:val>
                                            <p:strVal val="#ppt_y-.2"/>
                                          </p:val>
                                        </p:tav>
                                        <p:tav tm="100000">
                                          <p:val>
                                            <p:strVal val="#ppt_y+.1"/>
                                          </p:val>
                                        </p:tav>
                                      </p:tavLst>
                                    </p:anim>
                                    <p:anim calcmode="lin" valueType="num">
                                      <p:cBhvr>
                                        <p:cTn id="42" dur="500" accel="50000" fill="hold">
                                          <p:stCondLst>
                                            <p:cond delay="500"/>
                                          </p:stCondLst>
                                        </p:cTn>
                                        <p:tgtEl>
                                          <p:spTgt spid="3">
                                            <p:txEl>
                                              <p:pRg st="2" end="2"/>
                                            </p:txEl>
                                          </p:spTgt>
                                        </p:tgtEl>
                                        <p:attrNameLst>
                                          <p:attrName>ppt_y</p:attrName>
                                        </p:attrNameLst>
                                      </p:cBhvr>
                                      <p:tavLst>
                                        <p:tav tm="0">
                                          <p:val>
                                            <p:strVal val="#ppt_y+.1"/>
                                          </p:val>
                                        </p:tav>
                                        <p:tav tm="100000">
                                          <p:val>
                                            <p:strVal val="#ppt_y"/>
                                          </p:val>
                                        </p:tav>
                                      </p:tavLst>
                                    </p:anim>
                                    <p:animEffect transition="in" filter="fade">
                                      <p:cBhvr>
                                        <p:cTn id="43" dur="1000" decel="50000">
                                          <p:stCondLst>
                                            <p:cond delay="0"/>
                                          </p:stCondLst>
                                        </p:cTn>
                                        <p:tgtEl>
                                          <p:spTgt spid="3">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5" presetClass="entr" presetSubtype="0" fill="hold" grpId="0" nodeType="clickEffect">
                                  <p:stCondLst>
                                    <p:cond delay="0"/>
                                  </p:stCondLst>
                                  <p:childTnLst>
                                    <p:set>
                                      <p:cBhvr>
                                        <p:cTn id="47" dur="1" fill="hold">
                                          <p:stCondLst>
                                            <p:cond delay="0"/>
                                          </p:stCondLst>
                                        </p:cTn>
                                        <p:tgtEl>
                                          <p:spTgt spid="3">
                                            <p:txEl>
                                              <p:pRg st="3" end="3"/>
                                            </p:txEl>
                                          </p:spTgt>
                                        </p:tgtEl>
                                        <p:attrNameLst>
                                          <p:attrName>style.visibility</p:attrName>
                                        </p:attrNameLst>
                                      </p:cBhvr>
                                      <p:to>
                                        <p:strVal val="visible"/>
                                      </p:to>
                                    </p:set>
                                    <p:anim calcmode="lin" valueType="num">
                                      <p:cBhvr>
                                        <p:cTn id="48" dur="500" decel="50000" fill="hold">
                                          <p:stCondLst>
                                            <p:cond delay="0"/>
                                          </p:stCondLst>
                                        </p:cTn>
                                        <p:tgtEl>
                                          <p:spTgt spid="3">
                                            <p:txEl>
                                              <p:pRg st="3" end="3"/>
                                            </p:txEl>
                                          </p:spTgt>
                                        </p:tgtEl>
                                        <p:attrNameLst>
                                          <p:attrName>style.rotation</p:attrName>
                                        </p:attrNameLst>
                                      </p:cBhvr>
                                      <p:tavLst>
                                        <p:tav tm="0">
                                          <p:val>
                                            <p:fltVal val="-90"/>
                                          </p:val>
                                        </p:tav>
                                        <p:tav tm="100000">
                                          <p:val>
                                            <p:fltVal val="0"/>
                                          </p:val>
                                        </p:tav>
                                      </p:tavLst>
                                    </p:anim>
                                    <p:anim calcmode="lin" valueType="num">
                                      <p:cBhvr>
                                        <p:cTn id="49" dur="500" decel="50000" fill="hold">
                                          <p:stCondLst>
                                            <p:cond delay="0"/>
                                          </p:stCondLst>
                                        </p:cTn>
                                        <p:tgtEl>
                                          <p:spTgt spid="3">
                                            <p:txEl>
                                              <p:pRg st="3" end="3"/>
                                            </p:txEl>
                                          </p:spTgt>
                                        </p:tgtEl>
                                        <p:attrNameLst>
                                          <p:attrName>ppt_w</p:attrName>
                                        </p:attrNameLst>
                                      </p:cBhvr>
                                      <p:tavLst>
                                        <p:tav tm="0">
                                          <p:val>
                                            <p:strVal val="#ppt_w"/>
                                          </p:val>
                                        </p:tav>
                                        <p:tav tm="100000">
                                          <p:val>
                                            <p:strVal val="#ppt_w*.05"/>
                                          </p:val>
                                        </p:tav>
                                      </p:tavLst>
                                    </p:anim>
                                    <p:anim calcmode="lin" valueType="num">
                                      <p:cBhvr>
                                        <p:cTn id="50" dur="500" accel="50000" fill="hold">
                                          <p:stCondLst>
                                            <p:cond delay="500"/>
                                          </p:stCondLst>
                                        </p:cTn>
                                        <p:tgtEl>
                                          <p:spTgt spid="3">
                                            <p:txEl>
                                              <p:pRg st="3" end="3"/>
                                            </p:txEl>
                                          </p:spTgt>
                                        </p:tgtEl>
                                        <p:attrNameLst>
                                          <p:attrName>ppt_w</p:attrName>
                                        </p:attrNameLst>
                                      </p:cBhvr>
                                      <p:tavLst>
                                        <p:tav tm="0">
                                          <p:val>
                                            <p:strVal val="#ppt_w*.05"/>
                                          </p:val>
                                        </p:tav>
                                        <p:tav tm="100000">
                                          <p:val>
                                            <p:strVal val="#ppt_w"/>
                                          </p:val>
                                        </p:tav>
                                      </p:tavLst>
                                    </p:anim>
                                    <p:anim calcmode="lin" valueType="num">
                                      <p:cBhvr>
                                        <p:cTn id="51" dur="1000" fill="hold"/>
                                        <p:tgtEl>
                                          <p:spTgt spid="3">
                                            <p:txEl>
                                              <p:pRg st="3" end="3"/>
                                            </p:txEl>
                                          </p:spTgt>
                                        </p:tgtEl>
                                        <p:attrNameLst>
                                          <p:attrName>ppt_h</p:attrName>
                                        </p:attrNameLst>
                                      </p:cBhvr>
                                      <p:tavLst>
                                        <p:tav tm="0">
                                          <p:val>
                                            <p:strVal val="#ppt_h"/>
                                          </p:val>
                                        </p:tav>
                                        <p:tav tm="100000">
                                          <p:val>
                                            <p:strVal val="#ppt_h"/>
                                          </p:val>
                                        </p:tav>
                                      </p:tavLst>
                                    </p:anim>
                                    <p:anim calcmode="lin" valueType="num">
                                      <p:cBhvr>
                                        <p:cTn id="52" dur="500" decel="50000" fill="hold">
                                          <p:stCondLst>
                                            <p:cond delay="0"/>
                                          </p:stCondLst>
                                        </p:cTn>
                                        <p:tgtEl>
                                          <p:spTgt spid="3">
                                            <p:txEl>
                                              <p:pRg st="3" end="3"/>
                                            </p:txEl>
                                          </p:spTgt>
                                        </p:tgtEl>
                                        <p:attrNameLst>
                                          <p:attrName>ppt_x</p:attrName>
                                        </p:attrNameLst>
                                      </p:cBhvr>
                                      <p:tavLst>
                                        <p:tav tm="0">
                                          <p:val>
                                            <p:strVal val="#ppt_x+.4"/>
                                          </p:val>
                                        </p:tav>
                                        <p:tav tm="100000">
                                          <p:val>
                                            <p:strVal val="#ppt_x"/>
                                          </p:val>
                                        </p:tav>
                                      </p:tavLst>
                                    </p:anim>
                                    <p:anim calcmode="lin" valueType="num">
                                      <p:cBhvr>
                                        <p:cTn id="53" dur="500" decel="50000" fill="hold">
                                          <p:stCondLst>
                                            <p:cond delay="0"/>
                                          </p:stCondLst>
                                        </p:cTn>
                                        <p:tgtEl>
                                          <p:spTgt spid="3">
                                            <p:txEl>
                                              <p:pRg st="3" end="3"/>
                                            </p:txEl>
                                          </p:spTgt>
                                        </p:tgtEl>
                                        <p:attrNameLst>
                                          <p:attrName>ppt_y</p:attrName>
                                        </p:attrNameLst>
                                      </p:cBhvr>
                                      <p:tavLst>
                                        <p:tav tm="0">
                                          <p:val>
                                            <p:strVal val="#ppt_y-.2"/>
                                          </p:val>
                                        </p:tav>
                                        <p:tav tm="100000">
                                          <p:val>
                                            <p:strVal val="#ppt_y+.1"/>
                                          </p:val>
                                        </p:tav>
                                      </p:tavLst>
                                    </p:anim>
                                    <p:anim calcmode="lin" valueType="num">
                                      <p:cBhvr>
                                        <p:cTn id="54" dur="500" accel="50000" fill="hold">
                                          <p:stCondLst>
                                            <p:cond delay="500"/>
                                          </p:stCondLst>
                                        </p:cTn>
                                        <p:tgtEl>
                                          <p:spTgt spid="3">
                                            <p:txEl>
                                              <p:pRg st="3" end="3"/>
                                            </p:txEl>
                                          </p:spTgt>
                                        </p:tgtEl>
                                        <p:attrNameLst>
                                          <p:attrName>ppt_y</p:attrName>
                                        </p:attrNameLst>
                                      </p:cBhvr>
                                      <p:tavLst>
                                        <p:tav tm="0">
                                          <p:val>
                                            <p:strVal val="#ppt_y+.1"/>
                                          </p:val>
                                        </p:tav>
                                        <p:tav tm="100000">
                                          <p:val>
                                            <p:strVal val="#ppt_y"/>
                                          </p:val>
                                        </p:tav>
                                      </p:tavLst>
                                    </p:anim>
                                    <p:animEffect transition="in" filter="fade">
                                      <p:cBhvr>
                                        <p:cTn id="55" dur="1000" decel="50000">
                                          <p:stCondLst>
                                            <p:cond delay="0"/>
                                          </p:stCondLst>
                                        </p:cTn>
                                        <p:tgtEl>
                                          <p:spTgt spid="3">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5" presetClass="entr" presetSubtype="0" fill="hold" grpId="0" nodeType="clickEffect">
                                  <p:stCondLst>
                                    <p:cond delay="0"/>
                                  </p:stCondLst>
                                  <p:childTnLst>
                                    <p:set>
                                      <p:cBhvr>
                                        <p:cTn id="59" dur="1" fill="hold">
                                          <p:stCondLst>
                                            <p:cond delay="0"/>
                                          </p:stCondLst>
                                        </p:cTn>
                                        <p:tgtEl>
                                          <p:spTgt spid="3">
                                            <p:txEl>
                                              <p:pRg st="4" end="4"/>
                                            </p:txEl>
                                          </p:spTgt>
                                        </p:tgtEl>
                                        <p:attrNameLst>
                                          <p:attrName>style.visibility</p:attrName>
                                        </p:attrNameLst>
                                      </p:cBhvr>
                                      <p:to>
                                        <p:strVal val="visible"/>
                                      </p:to>
                                    </p:set>
                                    <p:anim calcmode="lin" valueType="num">
                                      <p:cBhvr>
                                        <p:cTn id="60" dur="500" decel="50000" fill="hold">
                                          <p:stCondLst>
                                            <p:cond delay="0"/>
                                          </p:stCondLst>
                                        </p:cTn>
                                        <p:tgtEl>
                                          <p:spTgt spid="3">
                                            <p:txEl>
                                              <p:pRg st="4" end="4"/>
                                            </p:txEl>
                                          </p:spTgt>
                                        </p:tgtEl>
                                        <p:attrNameLst>
                                          <p:attrName>style.rotation</p:attrName>
                                        </p:attrNameLst>
                                      </p:cBhvr>
                                      <p:tavLst>
                                        <p:tav tm="0">
                                          <p:val>
                                            <p:fltVal val="-90"/>
                                          </p:val>
                                        </p:tav>
                                        <p:tav tm="100000">
                                          <p:val>
                                            <p:fltVal val="0"/>
                                          </p:val>
                                        </p:tav>
                                      </p:tavLst>
                                    </p:anim>
                                    <p:anim calcmode="lin" valueType="num">
                                      <p:cBhvr>
                                        <p:cTn id="61" dur="500" decel="50000" fill="hold">
                                          <p:stCondLst>
                                            <p:cond delay="0"/>
                                          </p:stCondLst>
                                        </p:cTn>
                                        <p:tgtEl>
                                          <p:spTgt spid="3">
                                            <p:txEl>
                                              <p:pRg st="4" end="4"/>
                                            </p:txEl>
                                          </p:spTgt>
                                        </p:tgtEl>
                                        <p:attrNameLst>
                                          <p:attrName>ppt_w</p:attrName>
                                        </p:attrNameLst>
                                      </p:cBhvr>
                                      <p:tavLst>
                                        <p:tav tm="0">
                                          <p:val>
                                            <p:strVal val="#ppt_w"/>
                                          </p:val>
                                        </p:tav>
                                        <p:tav tm="100000">
                                          <p:val>
                                            <p:strVal val="#ppt_w*.05"/>
                                          </p:val>
                                        </p:tav>
                                      </p:tavLst>
                                    </p:anim>
                                    <p:anim calcmode="lin" valueType="num">
                                      <p:cBhvr>
                                        <p:cTn id="62" dur="500" accel="50000" fill="hold">
                                          <p:stCondLst>
                                            <p:cond delay="500"/>
                                          </p:stCondLst>
                                        </p:cTn>
                                        <p:tgtEl>
                                          <p:spTgt spid="3">
                                            <p:txEl>
                                              <p:pRg st="4" end="4"/>
                                            </p:txEl>
                                          </p:spTgt>
                                        </p:tgtEl>
                                        <p:attrNameLst>
                                          <p:attrName>ppt_w</p:attrName>
                                        </p:attrNameLst>
                                      </p:cBhvr>
                                      <p:tavLst>
                                        <p:tav tm="0">
                                          <p:val>
                                            <p:strVal val="#ppt_w*.05"/>
                                          </p:val>
                                        </p:tav>
                                        <p:tav tm="100000">
                                          <p:val>
                                            <p:strVal val="#ppt_w"/>
                                          </p:val>
                                        </p:tav>
                                      </p:tavLst>
                                    </p:anim>
                                    <p:anim calcmode="lin" valueType="num">
                                      <p:cBhvr>
                                        <p:cTn id="63" dur="1000" fill="hold"/>
                                        <p:tgtEl>
                                          <p:spTgt spid="3">
                                            <p:txEl>
                                              <p:pRg st="4" end="4"/>
                                            </p:txEl>
                                          </p:spTgt>
                                        </p:tgtEl>
                                        <p:attrNameLst>
                                          <p:attrName>ppt_h</p:attrName>
                                        </p:attrNameLst>
                                      </p:cBhvr>
                                      <p:tavLst>
                                        <p:tav tm="0">
                                          <p:val>
                                            <p:strVal val="#ppt_h"/>
                                          </p:val>
                                        </p:tav>
                                        <p:tav tm="100000">
                                          <p:val>
                                            <p:strVal val="#ppt_h"/>
                                          </p:val>
                                        </p:tav>
                                      </p:tavLst>
                                    </p:anim>
                                    <p:anim calcmode="lin" valueType="num">
                                      <p:cBhvr>
                                        <p:cTn id="64" dur="500" decel="50000" fill="hold">
                                          <p:stCondLst>
                                            <p:cond delay="0"/>
                                          </p:stCondLst>
                                        </p:cTn>
                                        <p:tgtEl>
                                          <p:spTgt spid="3">
                                            <p:txEl>
                                              <p:pRg st="4" end="4"/>
                                            </p:txEl>
                                          </p:spTgt>
                                        </p:tgtEl>
                                        <p:attrNameLst>
                                          <p:attrName>ppt_x</p:attrName>
                                        </p:attrNameLst>
                                      </p:cBhvr>
                                      <p:tavLst>
                                        <p:tav tm="0">
                                          <p:val>
                                            <p:strVal val="#ppt_x+.4"/>
                                          </p:val>
                                        </p:tav>
                                        <p:tav tm="100000">
                                          <p:val>
                                            <p:strVal val="#ppt_x"/>
                                          </p:val>
                                        </p:tav>
                                      </p:tavLst>
                                    </p:anim>
                                    <p:anim calcmode="lin" valueType="num">
                                      <p:cBhvr>
                                        <p:cTn id="65" dur="500" decel="50000" fill="hold">
                                          <p:stCondLst>
                                            <p:cond delay="0"/>
                                          </p:stCondLst>
                                        </p:cTn>
                                        <p:tgtEl>
                                          <p:spTgt spid="3">
                                            <p:txEl>
                                              <p:pRg st="4" end="4"/>
                                            </p:txEl>
                                          </p:spTgt>
                                        </p:tgtEl>
                                        <p:attrNameLst>
                                          <p:attrName>ppt_y</p:attrName>
                                        </p:attrNameLst>
                                      </p:cBhvr>
                                      <p:tavLst>
                                        <p:tav tm="0">
                                          <p:val>
                                            <p:strVal val="#ppt_y-.2"/>
                                          </p:val>
                                        </p:tav>
                                        <p:tav tm="100000">
                                          <p:val>
                                            <p:strVal val="#ppt_y+.1"/>
                                          </p:val>
                                        </p:tav>
                                      </p:tavLst>
                                    </p:anim>
                                    <p:anim calcmode="lin" valueType="num">
                                      <p:cBhvr>
                                        <p:cTn id="66" dur="500" accel="50000" fill="hold">
                                          <p:stCondLst>
                                            <p:cond delay="500"/>
                                          </p:stCondLst>
                                        </p:cTn>
                                        <p:tgtEl>
                                          <p:spTgt spid="3">
                                            <p:txEl>
                                              <p:pRg st="4" end="4"/>
                                            </p:txEl>
                                          </p:spTgt>
                                        </p:tgtEl>
                                        <p:attrNameLst>
                                          <p:attrName>ppt_y</p:attrName>
                                        </p:attrNameLst>
                                      </p:cBhvr>
                                      <p:tavLst>
                                        <p:tav tm="0">
                                          <p:val>
                                            <p:strVal val="#ppt_y+.1"/>
                                          </p:val>
                                        </p:tav>
                                        <p:tav tm="100000">
                                          <p:val>
                                            <p:strVal val="#ppt_y"/>
                                          </p:val>
                                        </p:tav>
                                      </p:tavLst>
                                    </p:anim>
                                    <p:animEffect transition="in" filter="fade">
                                      <p:cBhvr>
                                        <p:cTn id="67" dur="1000" decel="50000">
                                          <p:stCondLst>
                                            <p:cond delay="0"/>
                                          </p:stCondLst>
                                        </p:cTn>
                                        <p:tgtEl>
                                          <p:spTgt spid="3">
                                            <p:txEl>
                                              <p:pRg st="4" end="4"/>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5" presetClass="entr" presetSubtype="0" fill="hold" grpId="0" nodeType="clickEffect">
                                  <p:stCondLst>
                                    <p:cond delay="0"/>
                                  </p:stCondLst>
                                  <p:childTnLst>
                                    <p:set>
                                      <p:cBhvr>
                                        <p:cTn id="71" dur="1" fill="hold">
                                          <p:stCondLst>
                                            <p:cond delay="0"/>
                                          </p:stCondLst>
                                        </p:cTn>
                                        <p:tgtEl>
                                          <p:spTgt spid="3">
                                            <p:txEl>
                                              <p:pRg st="5" end="5"/>
                                            </p:txEl>
                                          </p:spTgt>
                                        </p:tgtEl>
                                        <p:attrNameLst>
                                          <p:attrName>style.visibility</p:attrName>
                                        </p:attrNameLst>
                                      </p:cBhvr>
                                      <p:to>
                                        <p:strVal val="visible"/>
                                      </p:to>
                                    </p:set>
                                    <p:anim calcmode="lin" valueType="num">
                                      <p:cBhvr>
                                        <p:cTn id="72" dur="500" decel="50000" fill="hold">
                                          <p:stCondLst>
                                            <p:cond delay="0"/>
                                          </p:stCondLst>
                                        </p:cTn>
                                        <p:tgtEl>
                                          <p:spTgt spid="3">
                                            <p:txEl>
                                              <p:pRg st="5" end="5"/>
                                            </p:txEl>
                                          </p:spTgt>
                                        </p:tgtEl>
                                        <p:attrNameLst>
                                          <p:attrName>style.rotation</p:attrName>
                                        </p:attrNameLst>
                                      </p:cBhvr>
                                      <p:tavLst>
                                        <p:tav tm="0">
                                          <p:val>
                                            <p:fltVal val="-90"/>
                                          </p:val>
                                        </p:tav>
                                        <p:tav tm="100000">
                                          <p:val>
                                            <p:fltVal val="0"/>
                                          </p:val>
                                        </p:tav>
                                      </p:tavLst>
                                    </p:anim>
                                    <p:anim calcmode="lin" valueType="num">
                                      <p:cBhvr>
                                        <p:cTn id="73" dur="500" decel="50000" fill="hold">
                                          <p:stCondLst>
                                            <p:cond delay="0"/>
                                          </p:stCondLst>
                                        </p:cTn>
                                        <p:tgtEl>
                                          <p:spTgt spid="3">
                                            <p:txEl>
                                              <p:pRg st="5" end="5"/>
                                            </p:txEl>
                                          </p:spTgt>
                                        </p:tgtEl>
                                        <p:attrNameLst>
                                          <p:attrName>ppt_w</p:attrName>
                                        </p:attrNameLst>
                                      </p:cBhvr>
                                      <p:tavLst>
                                        <p:tav tm="0">
                                          <p:val>
                                            <p:strVal val="#ppt_w"/>
                                          </p:val>
                                        </p:tav>
                                        <p:tav tm="100000">
                                          <p:val>
                                            <p:strVal val="#ppt_w*.05"/>
                                          </p:val>
                                        </p:tav>
                                      </p:tavLst>
                                    </p:anim>
                                    <p:anim calcmode="lin" valueType="num">
                                      <p:cBhvr>
                                        <p:cTn id="74" dur="500" accel="50000" fill="hold">
                                          <p:stCondLst>
                                            <p:cond delay="500"/>
                                          </p:stCondLst>
                                        </p:cTn>
                                        <p:tgtEl>
                                          <p:spTgt spid="3">
                                            <p:txEl>
                                              <p:pRg st="5" end="5"/>
                                            </p:txEl>
                                          </p:spTgt>
                                        </p:tgtEl>
                                        <p:attrNameLst>
                                          <p:attrName>ppt_w</p:attrName>
                                        </p:attrNameLst>
                                      </p:cBhvr>
                                      <p:tavLst>
                                        <p:tav tm="0">
                                          <p:val>
                                            <p:strVal val="#ppt_w*.05"/>
                                          </p:val>
                                        </p:tav>
                                        <p:tav tm="100000">
                                          <p:val>
                                            <p:strVal val="#ppt_w"/>
                                          </p:val>
                                        </p:tav>
                                      </p:tavLst>
                                    </p:anim>
                                    <p:anim calcmode="lin" valueType="num">
                                      <p:cBhvr>
                                        <p:cTn id="75" dur="1000" fill="hold"/>
                                        <p:tgtEl>
                                          <p:spTgt spid="3">
                                            <p:txEl>
                                              <p:pRg st="5" end="5"/>
                                            </p:txEl>
                                          </p:spTgt>
                                        </p:tgtEl>
                                        <p:attrNameLst>
                                          <p:attrName>ppt_h</p:attrName>
                                        </p:attrNameLst>
                                      </p:cBhvr>
                                      <p:tavLst>
                                        <p:tav tm="0">
                                          <p:val>
                                            <p:strVal val="#ppt_h"/>
                                          </p:val>
                                        </p:tav>
                                        <p:tav tm="100000">
                                          <p:val>
                                            <p:strVal val="#ppt_h"/>
                                          </p:val>
                                        </p:tav>
                                      </p:tavLst>
                                    </p:anim>
                                    <p:anim calcmode="lin" valueType="num">
                                      <p:cBhvr>
                                        <p:cTn id="76" dur="500" decel="50000" fill="hold">
                                          <p:stCondLst>
                                            <p:cond delay="0"/>
                                          </p:stCondLst>
                                        </p:cTn>
                                        <p:tgtEl>
                                          <p:spTgt spid="3">
                                            <p:txEl>
                                              <p:pRg st="5" end="5"/>
                                            </p:txEl>
                                          </p:spTgt>
                                        </p:tgtEl>
                                        <p:attrNameLst>
                                          <p:attrName>ppt_x</p:attrName>
                                        </p:attrNameLst>
                                      </p:cBhvr>
                                      <p:tavLst>
                                        <p:tav tm="0">
                                          <p:val>
                                            <p:strVal val="#ppt_x+.4"/>
                                          </p:val>
                                        </p:tav>
                                        <p:tav tm="100000">
                                          <p:val>
                                            <p:strVal val="#ppt_x"/>
                                          </p:val>
                                        </p:tav>
                                      </p:tavLst>
                                    </p:anim>
                                    <p:anim calcmode="lin" valueType="num">
                                      <p:cBhvr>
                                        <p:cTn id="77" dur="500" decel="50000" fill="hold">
                                          <p:stCondLst>
                                            <p:cond delay="0"/>
                                          </p:stCondLst>
                                        </p:cTn>
                                        <p:tgtEl>
                                          <p:spTgt spid="3">
                                            <p:txEl>
                                              <p:pRg st="5" end="5"/>
                                            </p:txEl>
                                          </p:spTgt>
                                        </p:tgtEl>
                                        <p:attrNameLst>
                                          <p:attrName>ppt_y</p:attrName>
                                        </p:attrNameLst>
                                      </p:cBhvr>
                                      <p:tavLst>
                                        <p:tav tm="0">
                                          <p:val>
                                            <p:strVal val="#ppt_y-.2"/>
                                          </p:val>
                                        </p:tav>
                                        <p:tav tm="100000">
                                          <p:val>
                                            <p:strVal val="#ppt_y+.1"/>
                                          </p:val>
                                        </p:tav>
                                      </p:tavLst>
                                    </p:anim>
                                    <p:anim calcmode="lin" valueType="num">
                                      <p:cBhvr>
                                        <p:cTn id="78" dur="500" accel="50000" fill="hold">
                                          <p:stCondLst>
                                            <p:cond delay="500"/>
                                          </p:stCondLst>
                                        </p:cTn>
                                        <p:tgtEl>
                                          <p:spTgt spid="3">
                                            <p:txEl>
                                              <p:pRg st="5" end="5"/>
                                            </p:txEl>
                                          </p:spTgt>
                                        </p:tgtEl>
                                        <p:attrNameLst>
                                          <p:attrName>ppt_y</p:attrName>
                                        </p:attrNameLst>
                                      </p:cBhvr>
                                      <p:tavLst>
                                        <p:tav tm="0">
                                          <p:val>
                                            <p:strVal val="#ppt_y+.1"/>
                                          </p:val>
                                        </p:tav>
                                        <p:tav tm="100000">
                                          <p:val>
                                            <p:strVal val="#ppt_y"/>
                                          </p:val>
                                        </p:tav>
                                      </p:tavLst>
                                    </p:anim>
                                    <p:animEffect transition="in" filter="fade">
                                      <p:cBhvr>
                                        <p:cTn id="79" dur="1000" decel="50000">
                                          <p:stCondLst>
                                            <p:cond delay="0"/>
                                          </p:stCondLst>
                                        </p:cTn>
                                        <p:tgtEl>
                                          <p:spTgt spid="3">
                                            <p:txEl>
                                              <p:pRg st="5" end="5"/>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5" presetClass="entr" presetSubtype="0" fill="hold" grpId="0" nodeType="clickEffect">
                                  <p:stCondLst>
                                    <p:cond delay="0"/>
                                  </p:stCondLst>
                                  <p:childTnLst>
                                    <p:set>
                                      <p:cBhvr>
                                        <p:cTn id="83" dur="1" fill="hold">
                                          <p:stCondLst>
                                            <p:cond delay="0"/>
                                          </p:stCondLst>
                                        </p:cTn>
                                        <p:tgtEl>
                                          <p:spTgt spid="3">
                                            <p:txEl>
                                              <p:pRg st="6" end="6"/>
                                            </p:txEl>
                                          </p:spTgt>
                                        </p:tgtEl>
                                        <p:attrNameLst>
                                          <p:attrName>style.visibility</p:attrName>
                                        </p:attrNameLst>
                                      </p:cBhvr>
                                      <p:to>
                                        <p:strVal val="visible"/>
                                      </p:to>
                                    </p:set>
                                    <p:anim calcmode="lin" valueType="num">
                                      <p:cBhvr>
                                        <p:cTn id="84" dur="500" decel="50000" fill="hold">
                                          <p:stCondLst>
                                            <p:cond delay="0"/>
                                          </p:stCondLst>
                                        </p:cTn>
                                        <p:tgtEl>
                                          <p:spTgt spid="3">
                                            <p:txEl>
                                              <p:pRg st="6" end="6"/>
                                            </p:txEl>
                                          </p:spTgt>
                                        </p:tgtEl>
                                        <p:attrNameLst>
                                          <p:attrName>style.rotation</p:attrName>
                                        </p:attrNameLst>
                                      </p:cBhvr>
                                      <p:tavLst>
                                        <p:tav tm="0">
                                          <p:val>
                                            <p:fltVal val="-90"/>
                                          </p:val>
                                        </p:tav>
                                        <p:tav tm="100000">
                                          <p:val>
                                            <p:fltVal val="0"/>
                                          </p:val>
                                        </p:tav>
                                      </p:tavLst>
                                    </p:anim>
                                    <p:anim calcmode="lin" valueType="num">
                                      <p:cBhvr>
                                        <p:cTn id="85" dur="500" decel="50000" fill="hold">
                                          <p:stCondLst>
                                            <p:cond delay="0"/>
                                          </p:stCondLst>
                                        </p:cTn>
                                        <p:tgtEl>
                                          <p:spTgt spid="3">
                                            <p:txEl>
                                              <p:pRg st="6" end="6"/>
                                            </p:txEl>
                                          </p:spTgt>
                                        </p:tgtEl>
                                        <p:attrNameLst>
                                          <p:attrName>ppt_w</p:attrName>
                                        </p:attrNameLst>
                                      </p:cBhvr>
                                      <p:tavLst>
                                        <p:tav tm="0">
                                          <p:val>
                                            <p:strVal val="#ppt_w"/>
                                          </p:val>
                                        </p:tav>
                                        <p:tav tm="100000">
                                          <p:val>
                                            <p:strVal val="#ppt_w*.05"/>
                                          </p:val>
                                        </p:tav>
                                      </p:tavLst>
                                    </p:anim>
                                    <p:anim calcmode="lin" valueType="num">
                                      <p:cBhvr>
                                        <p:cTn id="86" dur="500" accel="50000" fill="hold">
                                          <p:stCondLst>
                                            <p:cond delay="500"/>
                                          </p:stCondLst>
                                        </p:cTn>
                                        <p:tgtEl>
                                          <p:spTgt spid="3">
                                            <p:txEl>
                                              <p:pRg st="6" end="6"/>
                                            </p:txEl>
                                          </p:spTgt>
                                        </p:tgtEl>
                                        <p:attrNameLst>
                                          <p:attrName>ppt_w</p:attrName>
                                        </p:attrNameLst>
                                      </p:cBhvr>
                                      <p:tavLst>
                                        <p:tav tm="0">
                                          <p:val>
                                            <p:strVal val="#ppt_w*.05"/>
                                          </p:val>
                                        </p:tav>
                                        <p:tav tm="100000">
                                          <p:val>
                                            <p:strVal val="#ppt_w"/>
                                          </p:val>
                                        </p:tav>
                                      </p:tavLst>
                                    </p:anim>
                                    <p:anim calcmode="lin" valueType="num">
                                      <p:cBhvr>
                                        <p:cTn id="87" dur="1000" fill="hold"/>
                                        <p:tgtEl>
                                          <p:spTgt spid="3">
                                            <p:txEl>
                                              <p:pRg st="6" end="6"/>
                                            </p:txEl>
                                          </p:spTgt>
                                        </p:tgtEl>
                                        <p:attrNameLst>
                                          <p:attrName>ppt_h</p:attrName>
                                        </p:attrNameLst>
                                      </p:cBhvr>
                                      <p:tavLst>
                                        <p:tav tm="0">
                                          <p:val>
                                            <p:strVal val="#ppt_h"/>
                                          </p:val>
                                        </p:tav>
                                        <p:tav tm="100000">
                                          <p:val>
                                            <p:strVal val="#ppt_h"/>
                                          </p:val>
                                        </p:tav>
                                      </p:tavLst>
                                    </p:anim>
                                    <p:anim calcmode="lin" valueType="num">
                                      <p:cBhvr>
                                        <p:cTn id="88" dur="500" decel="50000" fill="hold">
                                          <p:stCondLst>
                                            <p:cond delay="0"/>
                                          </p:stCondLst>
                                        </p:cTn>
                                        <p:tgtEl>
                                          <p:spTgt spid="3">
                                            <p:txEl>
                                              <p:pRg st="6" end="6"/>
                                            </p:txEl>
                                          </p:spTgt>
                                        </p:tgtEl>
                                        <p:attrNameLst>
                                          <p:attrName>ppt_x</p:attrName>
                                        </p:attrNameLst>
                                      </p:cBhvr>
                                      <p:tavLst>
                                        <p:tav tm="0">
                                          <p:val>
                                            <p:strVal val="#ppt_x+.4"/>
                                          </p:val>
                                        </p:tav>
                                        <p:tav tm="100000">
                                          <p:val>
                                            <p:strVal val="#ppt_x"/>
                                          </p:val>
                                        </p:tav>
                                      </p:tavLst>
                                    </p:anim>
                                    <p:anim calcmode="lin" valueType="num">
                                      <p:cBhvr>
                                        <p:cTn id="89" dur="500" decel="50000" fill="hold">
                                          <p:stCondLst>
                                            <p:cond delay="0"/>
                                          </p:stCondLst>
                                        </p:cTn>
                                        <p:tgtEl>
                                          <p:spTgt spid="3">
                                            <p:txEl>
                                              <p:pRg st="6" end="6"/>
                                            </p:txEl>
                                          </p:spTgt>
                                        </p:tgtEl>
                                        <p:attrNameLst>
                                          <p:attrName>ppt_y</p:attrName>
                                        </p:attrNameLst>
                                      </p:cBhvr>
                                      <p:tavLst>
                                        <p:tav tm="0">
                                          <p:val>
                                            <p:strVal val="#ppt_y-.2"/>
                                          </p:val>
                                        </p:tav>
                                        <p:tav tm="100000">
                                          <p:val>
                                            <p:strVal val="#ppt_y+.1"/>
                                          </p:val>
                                        </p:tav>
                                      </p:tavLst>
                                    </p:anim>
                                    <p:anim calcmode="lin" valueType="num">
                                      <p:cBhvr>
                                        <p:cTn id="90" dur="500" accel="50000" fill="hold">
                                          <p:stCondLst>
                                            <p:cond delay="500"/>
                                          </p:stCondLst>
                                        </p:cTn>
                                        <p:tgtEl>
                                          <p:spTgt spid="3">
                                            <p:txEl>
                                              <p:pRg st="6" end="6"/>
                                            </p:txEl>
                                          </p:spTgt>
                                        </p:tgtEl>
                                        <p:attrNameLst>
                                          <p:attrName>ppt_y</p:attrName>
                                        </p:attrNameLst>
                                      </p:cBhvr>
                                      <p:tavLst>
                                        <p:tav tm="0">
                                          <p:val>
                                            <p:strVal val="#ppt_y+.1"/>
                                          </p:val>
                                        </p:tav>
                                        <p:tav tm="100000">
                                          <p:val>
                                            <p:strVal val="#ppt_y"/>
                                          </p:val>
                                        </p:tav>
                                      </p:tavLst>
                                    </p:anim>
                                    <p:animEffect transition="in" filter="fade">
                                      <p:cBhvr>
                                        <p:cTn id="91" dur="1000" decel="50000">
                                          <p:stCondLst>
                                            <p:cond delay="0"/>
                                          </p:stCondLst>
                                        </p:cTn>
                                        <p:tgtEl>
                                          <p:spTgt spid="3">
                                            <p:txEl>
                                              <p:pRg st="6" end="6"/>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25" presetClass="entr" presetSubtype="0" fill="hold" grpId="0" nodeType="clickEffect">
                                  <p:stCondLst>
                                    <p:cond delay="0"/>
                                  </p:stCondLst>
                                  <p:childTnLst>
                                    <p:set>
                                      <p:cBhvr>
                                        <p:cTn id="95" dur="1" fill="hold">
                                          <p:stCondLst>
                                            <p:cond delay="0"/>
                                          </p:stCondLst>
                                        </p:cTn>
                                        <p:tgtEl>
                                          <p:spTgt spid="3">
                                            <p:txEl>
                                              <p:pRg st="7" end="7"/>
                                            </p:txEl>
                                          </p:spTgt>
                                        </p:tgtEl>
                                        <p:attrNameLst>
                                          <p:attrName>style.visibility</p:attrName>
                                        </p:attrNameLst>
                                      </p:cBhvr>
                                      <p:to>
                                        <p:strVal val="visible"/>
                                      </p:to>
                                    </p:set>
                                    <p:anim calcmode="lin" valueType="num">
                                      <p:cBhvr>
                                        <p:cTn id="96" dur="500" decel="50000" fill="hold">
                                          <p:stCondLst>
                                            <p:cond delay="0"/>
                                          </p:stCondLst>
                                        </p:cTn>
                                        <p:tgtEl>
                                          <p:spTgt spid="3">
                                            <p:txEl>
                                              <p:pRg st="7" end="7"/>
                                            </p:txEl>
                                          </p:spTgt>
                                        </p:tgtEl>
                                        <p:attrNameLst>
                                          <p:attrName>style.rotation</p:attrName>
                                        </p:attrNameLst>
                                      </p:cBhvr>
                                      <p:tavLst>
                                        <p:tav tm="0">
                                          <p:val>
                                            <p:fltVal val="-90"/>
                                          </p:val>
                                        </p:tav>
                                        <p:tav tm="100000">
                                          <p:val>
                                            <p:fltVal val="0"/>
                                          </p:val>
                                        </p:tav>
                                      </p:tavLst>
                                    </p:anim>
                                    <p:anim calcmode="lin" valueType="num">
                                      <p:cBhvr>
                                        <p:cTn id="97" dur="500" decel="50000" fill="hold">
                                          <p:stCondLst>
                                            <p:cond delay="0"/>
                                          </p:stCondLst>
                                        </p:cTn>
                                        <p:tgtEl>
                                          <p:spTgt spid="3">
                                            <p:txEl>
                                              <p:pRg st="7" end="7"/>
                                            </p:txEl>
                                          </p:spTgt>
                                        </p:tgtEl>
                                        <p:attrNameLst>
                                          <p:attrName>ppt_w</p:attrName>
                                        </p:attrNameLst>
                                      </p:cBhvr>
                                      <p:tavLst>
                                        <p:tav tm="0">
                                          <p:val>
                                            <p:strVal val="#ppt_w"/>
                                          </p:val>
                                        </p:tav>
                                        <p:tav tm="100000">
                                          <p:val>
                                            <p:strVal val="#ppt_w*.05"/>
                                          </p:val>
                                        </p:tav>
                                      </p:tavLst>
                                    </p:anim>
                                    <p:anim calcmode="lin" valueType="num">
                                      <p:cBhvr>
                                        <p:cTn id="98" dur="500" accel="50000" fill="hold">
                                          <p:stCondLst>
                                            <p:cond delay="500"/>
                                          </p:stCondLst>
                                        </p:cTn>
                                        <p:tgtEl>
                                          <p:spTgt spid="3">
                                            <p:txEl>
                                              <p:pRg st="7" end="7"/>
                                            </p:txEl>
                                          </p:spTgt>
                                        </p:tgtEl>
                                        <p:attrNameLst>
                                          <p:attrName>ppt_w</p:attrName>
                                        </p:attrNameLst>
                                      </p:cBhvr>
                                      <p:tavLst>
                                        <p:tav tm="0">
                                          <p:val>
                                            <p:strVal val="#ppt_w*.05"/>
                                          </p:val>
                                        </p:tav>
                                        <p:tav tm="100000">
                                          <p:val>
                                            <p:strVal val="#ppt_w"/>
                                          </p:val>
                                        </p:tav>
                                      </p:tavLst>
                                    </p:anim>
                                    <p:anim calcmode="lin" valueType="num">
                                      <p:cBhvr>
                                        <p:cTn id="99" dur="1000" fill="hold"/>
                                        <p:tgtEl>
                                          <p:spTgt spid="3">
                                            <p:txEl>
                                              <p:pRg st="7" end="7"/>
                                            </p:txEl>
                                          </p:spTgt>
                                        </p:tgtEl>
                                        <p:attrNameLst>
                                          <p:attrName>ppt_h</p:attrName>
                                        </p:attrNameLst>
                                      </p:cBhvr>
                                      <p:tavLst>
                                        <p:tav tm="0">
                                          <p:val>
                                            <p:strVal val="#ppt_h"/>
                                          </p:val>
                                        </p:tav>
                                        <p:tav tm="100000">
                                          <p:val>
                                            <p:strVal val="#ppt_h"/>
                                          </p:val>
                                        </p:tav>
                                      </p:tavLst>
                                    </p:anim>
                                    <p:anim calcmode="lin" valueType="num">
                                      <p:cBhvr>
                                        <p:cTn id="100" dur="500" decel="50000" fill="hold">
                                          <p:stCondLst>
                                            <p:cond delay="0"/>
                                          </p:stCondLst>
                                        </p:cTn>
                                        <p:tgtEl>
                                          <p:spTgt spid="3">
                                            <p:txEl>
                                              <p:pRg st="7" end="7"/>
                                            </p:txEl>
                                          </p:spTgt>
                                        </p:tgtEl>
                                        <p:attrNameLst>
                                          <p:attrName>ppt_x</p:attrName>
                                        </p:attrNameLst>
                                      </p:cBhvr>
                                      <p:tavLst>
                                        <p:tav tm="0">
                                          <p:val>
                                            <p:strVal val="#ppt_x+.4"/>
                                          </p:val>
                                        </p:tav>
                                        <p:tav tm="100000">
                                          <p:val>
                                            <p:strVal val="#ppt_x"/>
                                          </p:val>
                                        </p:tav>
                                      </p:tavLst>
                                    </p:anim>
                                    <p:anim calcmode="lin" valueType="num">
                                      <p:cBhvr>
                                        <p:cTn id="101" dur="500" decel="50000" fill="hold">
                                          <p:stCondLst>
                                            <p:cond delay="0"/>
                                          </p:stCondLst>
                                        </p:cTn>
                                        <p:tgtEl>
                                          <p:spTgt spid="3">
                                            <p:txEl>
                                              <p:pRg st="7" end="7"/>
                                            </p:txEl>
                                          </p:spTgt>
                                        </p:tgtEl>
                                        <p:attrNameLst>
                                          <p:attrName>ppt_y</p:attrName>
                                        </p:attrNameLst>
                                      </p:cBhvr>
                                      <p:tavLst>
                                        <p:tav tm="0">
                                          <p:val>
                                            <p:strVal val="#ppt_y-.2"/>
                                          </p:val>
                                        </p:tav>
                                        <p:tav tm="100000">
                                          <p:val>
                                            <p:strVal val="#ppt_y+.1"/>
                                          </p:val>
                                        </p:tav>
                                      </p:tavLst>
                                    </p:anim>
                                    <p:anim calcmode="lin" valueType="num">
                                      <p:cBhvr>
                                        <p:cTn id="102" dur="500" accel="50000" fill="hold">
                                          <p:stCondLst>
                                            <p:cond delay="500"/>
                                          </p:stCondLst>
                                        </p:cTn>
                                        <p:tgtEl>
                                          <p:spTgt spid="3">
                                            <p:txEl>
                                              <p:pRg st="7" end="7"/>
                                            </p:txEl>
                                          </p:spTgt>
                                        </p:tgtEl>
                                        <p:attrNameLst>
                                          <p:attrName>ppt_y</p:attrName>
                                        </p:attrNameLst>
                                      </p:cBhvr>
                                      <p:tavLst>
                                        <p:tav tm="0">
                                          <p:val>
                                            <p:strVal val="#ppt_y+.1"/>
                                          </p:val>
                                        </p:tav>
                                        <p:tav tm="100000">
                                          <p:val>
                                            <p:strVal val="#ppt_y"/>
                                          </p:val>
                                        </p:tav>
                                      </p:tavLst>
                                    </p:anim>
                                    <p:animEffect transition="in" filter="fade">
                                      <p:cBhvr>
                                        <p:cTn id="103" dur="1000" decel="50000">
                                          <p:stCondLst>
                                            <p:cond delay="0"/>
                                          </p:stCondLst>
                                        </p:cTn>
                                        <p:tgtEl>
                                          <p:spTgt spid="3">
                                            <p:txEl>
                                              <p:pRg st="7" end="7"/>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25" presetClass="entr" presetSubtype="0" fill="hold" grpId="0" nodeType="clickEffect">
                                  <p:stCondLst>
                                    <p:cond delay="0"/>
                                  </p:stCondLst>
                                  <p:childTnLst>
                                    <p:set>
                                      <p:cBhvr>
                                        <p:cTn id="107" dur="1" fill="hold">
                                          <p:stCondLst>
                                            <p:cond delay="0"/>
                                          </p:stCondLst>
                                        </p:cTn>
                                        <p:tgtEl>
                                          <p:spTgt spid="3">
                                            <p:txEl>
                                              <p:pRg st="8" end="8"/>
                                            </p:txEl>
                                          </p:spTgt>
                                        </p:tgtEl>
                                        <p:attrNameLst>
                                          <p:attrName>style.visibility</p:attrName>
                                        </p:attrNameLst>
                                      </p:cBhvr>
                                      <p:to>
                                        <p:strVal val="visible"/>
                                      </p:to>
                                    </p:set>
                                    <p:anim calcmode="lin" valueType="num">
                                      <p:cBhvr>
                                        <p:cTn id="108" dur="500" decel="50000" fill="hold">
                                          <p:stCondLst>
                                            <p:cond delay="0"/>
                                          </p:stCondLst>
                                        </p:cTn>
                                        <p:tgtEl>
                                          <p:spTgt spid="3">
                                            <p:txEl>
                                              <p:pRg st="8" end="8"/>
                                            </p:txEl>
                                          </p:spTgt>
                                        </p:tgtEl>
                                        <p:attrNameLst>
                                          <p:attrName>style.rotation</p:attrName>
                                        </p:attrNameLst>
                                      </p:cBhvr>
                                      <p:tavLst>
                                        <p:tav tm="0">
                                          <p:val>
                                            <p:fltVal val="-90"/>
                                          </p:val>
                                        </p:tav>
                                        <p:tav tm="100000">
                                          <p:val>
                                            <p:fltVal val="0"/>
                                          </p:val>
                                        </p:tav>
                                      </p:tavLst>
                                    </p:anim>
                                    <p:anim calcmode="lin" valueType="num">
                                      <p:cBhvr>
                                        <p:cTn id="109" dur="500" decel="50000" fill="hold">
                                          <p:stCondLst>
                                            <p:cond delay="0"/>
                                          </p:stCondLst>
                                        </p:cTn>
                                        <p:tgtEl>
                                          <p:spTgt spid="3">
                                            <p:txEl>
                                              <p:pRg st="8" end="8"/>
                                            </p:txEl>
                                          </p:spTgt>
                                        </p:tgtEl>
                                        <p:attrNameLst>
                                          <p:attrName>ppt_w</p:attrName>
                                        </p:attrNameLst>
                                      </p:cBhvr>
                                      <p:tavLst>
                                        <p:tav tm="0">
                                          <p:val>
                                            <p:strVal val="#ppt_w"/>
                                          </p:val>
                                        </p:tav>
                                        <p:tav tm="100000">
                                          <p:val>
                                            <p:strVal val="#ppt_w*.05"/>
                                          </p:val>
                                        </p:tav>
                                      </p:tavLst>
                                    </p:anim>
                                    <p:anim calcmode="lin" valueType="num">
                                      <p:cBhvr>
                                        <p:cTn id="110" dur="500" accel="50000" fill="hold">
                                          <p:stCondLst>
                                            <p:cond delay="500"/>
                                          </p:stCondLst>
                                        </p:cTn>
                                        <p:tgtEl>
                                          <p:spTgt spid="3">
                                            <p:txEl>
                                              <p:pRg st="8" end="8"/>
                                            </p:txEl>
                                          </p:spTgt>
                                        </p:tgtEl>
                                        <p:attrNameLst>
                                          <p:attrName>ppt_w</p:attrName>
                                        </p:attrNameLst>
                                      </p:cBhvr>
                                      <p:tavLst>
                                        <p:tav tm="0">
                                          <p:val>
                                            <p:strVal val="#ppt_w*.05"/>
                                          </p:val>
                                        </p:tav>
                                        <p:tav tm="100000">
                                          <p:val>
                                            <p:strVal val="#ppt_w"/>
                                          </p:val>
                                        </p:tav>
                                      </p:tavLst>
                                    </p:anim>
                                    <p:anim calcmode="lin" valueType="num">
                                      <p:cBhvr>
                                        <p:cTn id="111" dur="1000" fill="hold"/>
                                        <p:tgtEl>
                                          <p:spTgt spid="3">
                                            <p:txEl>
                                              <p:pRg st="8" end="8"/>
                                            </p:txEl>
                                          </p:spTgt>
                                        </p:tgtEl>
                                        <p:attrNameLst>
                                          <p:attrName>ppt_h</p:attrName>
                                        </p:attrNameLst>
                                      </p:cBhvr>
                                      <p:tavLst>
                                        <p:tav tm="0">
                                          <p:val>
                                            <p:strVal val="#ppt_h"/>
                                          </p:val>
                                        </p:tav>
                                        <p:tav tm="100000">
                                          <p:val>
                                            <p:strVal val="#ppt_h"/>
                                          </p:val>
                                        </p:tav>
                                      </p:tavLst>
                                    </p:anim>
                                    <p:anim calcmode="lin" valueType="num">
                                      <p:cBhvr>
                                        <p:cTn id="112" dur="500" decel="50000" fill="hold">
                                          <p:stCondLst>
                                            <p:cond delay="0"/>
                                          </p:stCondLst>
                                        </p:cTn>
                                        <p:tgtEl>
                                          <p:spTgt spid="3">
                                            <p:txEl>
                                              <p:pRg st="8" end="8"/>
                                            </p:txEl>
                                          </p:spTgt>
                                        </p:tgtEl>
                                        <p:attrNameLst>
                                          <p:attrName>ppt_x</p:attrName>
                                        </p:attrNameLst>
                                      </p:cBhvr>
                                      <p:tavLst>
                                        <p:tav tm="0">
                                          <p:val>
                                            <p:strVal val="#ppt_x+.4"/>
                                          </p:val>
                                        </p:tav>
                                        <p:tav tm="100000">
                                          <p:val>
                                            <p:strVal val="#ppt_x"/>
                                          </p:val>
                                        </p:tav>
                                      </p:tavLst>
                                    </p:anim>
                                    <p:anim calcmode="lin" valueType="num">
                                      <p:cBhvr>
                                        <p:cTn id="113" dur="500" decel="50000" fill="hold">
                                          <p:stCondLst>
                                            <p:cond delay="0"/>
                                          </p:stCondLst>
                                        </p:cTn>
                                        <p:tgtEl>
                                          <p:spTgt spid="3">
                                            <p:txEl>
                                              <p:pRg st="8" end="8"/>
                                            </p:txEl>
                                          </p:spTgt>
                                        </p:tgtEl>
                                        <p:attrNameLst>
                                          <p:attrName>ppt_y</p:attrName>
                                        </p:attrNameLst>
                                      </p:cBhvr>
                                      <p:tavLst>
                                        <p:tav tm="0">
                                          <p:val>
                                            <p:strVal val="#ppt_y-.2"/>
                                          </p:val>
                                        </p:tav>
                                        <p:tav tm="100000">
                                          <p:val>
                                            <p:strVal val="#ppt_y+.1"/>
                                          </p:val>
                                        </p:tav>
                                      </p:tavLst>
                                    </p:anim>
                                    <p:anim calcmode="lin" valueType="num">
                                      <p:cBhvr>
                                        <p:cTn id="114" dur="500" accel="50000" fill="hold">
                                          <p:stCondLst>
                                            <p:cond delay="500"/>
                                          </p:stCondLst>
                                        </p:cTn>
                                        <p:tgtEl>
                                          <p:spTgt spid="3">
                                            <p:txEl>
                                              <p:pRg st="8" end="8"/>
                                            </p:txEl>
                                          </p:spTgt>
                                        </p:tgtEl>
                                        <p:attrNameLst>
                                          <p:attrName>ppt_y</p:attrName>
                                        </p:attrNameLst>
                                      </p:cBhvr>
                                      <p:tavLst>
                                        <p:tav tm="0">
                                          <p:val>
                                            <p:strVal val="#ppt_y+.1"/>
                                          </p:val>
                                        </p:tav>
                                        <p:tav tm="100000">
                                          <p:val>
                                            <p:strVal val="#ppt_y"/>
                                          </p:val>
                                        </p:tav>
                                      </p:tavLst>
                                    </p:anim>
                                    <p:animEffect transition="in" filter="fade">
                                      <p:cBhvr>
                                        <p:cTn id="115" dur="1000" decel="50000">
                                          <p:stCondLst>
                                            <p:cond delay="0"/>
                                          </p:stCondLst>
                                        </p:cTn>
                                        <p:tgtEl>
                                          <p:spTgt spid="3">
                                            <p:txEl>
                                              <p:pRg st="8" end="8"/>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25" presetClass="entr" presetSubtype="0" fill="hold" grpId="0" nodeType="clickEffect">
                                  <p:stCondLst>
                                    <p:cond delay="0"/>
                                  </p:stCondLst>
                                  <p:childTnLst>
                                    <p:set>
                                      <p:cBhvr>
                                        <p:cTn id="119" dur="1" fill="hold">
                                          <p:stCondLst>
                                            <p:cond delay="0"/>
                                          </p:stCondLst>
                                        </p:cTn>
                                        <p:tgtEl>
                                          <p:spTgt spid="3">
                                            <p:txEl>
                                              <p:pRg st="9" end="9"/>
                                            </p:txEl>
                                          </p:spTgt>
                                        </p:tgtEl>
                                        <p:attrNameLst>
                                          <p:attrName>style.visibility</p:attrName>
                                        </p:attrNameLst>
                                      </p:cBhvr>
                                      <p:to>
                                        <p:strVal val="visible"/>
                                      </p:to>
                                    </p:set>
                                    <p:anim calcmode="lin" valueType="num">
                                      <p:cBhvr>
                                        <p:cTn id="120" dur="500" decel="50000" fill="hold">
                                          <p:stCondLst>
                                            <p:cond delay="0"/>
                                          </p:stCondLst>
                                        </p:cTn>
                                        <p:tgtEl>
                                          <p:spTgt spid="3">
                                            <p:txEl>
                                              <p:pRg st="9" end="9"/>
                                            </p:txEl>
                                          </p:spTgt>
                                        </p:tgtEl>
                                        <p:attrNameLst>
                                          <p:attrName>style.rotation</p:attrName>
                                        </p:attrNameLst>
                                      </p:cBhvr>
                                      <p:tavLst>
                                        <p:tav tm="0">
                                          <p:val>
                                            <p:fltVal val="-90"/>
                                          </p:val>
                                        </p:tav>
                                        <p:tav tm="100000">
                                          <p:val>
                                            <p:fltVal val="0"/>
                                          </p:val>
                                        </p:tav>
                                      </p:tavLst>
                                    </p:anim>
                                    <p:anim calcmode="lin" valueType="num">
                                      <p:cBhvr>
                                        <p:cTn id="121" dur="500" decel="50000" fill="hold">
                                          <p:stCondLst>
                                            <p:cond delay="0"/>
                                          </p:stCondLst>
                                        </p:cTn>
                                        <p:tgtEl>
                                          <p:spTgt spid="3">
                                            <p:txEl>
                                              <p:pRg st="9" end="9"/>
                                            </p:txEl>
                                          </p:spTgt>
                                        </p:tgtEl>
                                        <p:attrNameLst>
                                          <p:attrName>ppt_w</p:attrName>
                                        </p:attrNameLst>
                                      </p:cBhvr>
                                      <p:tavLst>
                                        <p:tav tm="0">
                                          <p:val>
                                            <p:strVal val="#ppt_w"/>
                                          </p:val>
                                        </p:tav>
                                        <p:tav tm="100000">
                                          <p:val>
                                            <p:strVal val="#ppt_w*.05"/>
                                          </p:val>
                                        </p:tav>
                                      </p:tavLst>
                                    </p:anim>
                                    <p:anim calcmode="lin" valueType="num">
                                      <p:cBhvr>
                                        <p:cTn id="122" dur="500" accel="50000" fill="hold">
                                          <p:stCondLst>
                                            <p:cond delay="500"/>
                                          </p:stCondLst>
                                        </p:cTn>
                                        <p:tgtEl>
                                          <p:spTgt spid="3">
                                            <p:txEl>
                                              <p:pRg st="9" end="9"/>
                                            </p:txEl>
                                          </p:spTgt>
                                        </p:tgtEl>
                                        <p:attrNameLst>
                                          <p:attrName>ppt_w</p:attrName>
                                        </p:attrNameLst>
                                      </p:cBhvr>
                                      <p:tavLst>
                                        <p:tav tm="0">
                                          <p:val>
                                            <p:strVal val="#ppt_w*.05"/>
                                          </p:val>
                                        </p:tav>
                                        <p:tav tm="100000">
                                          <p:val>
                                            <p:strVal val="#ppt_w"/>
                                          </p:val>
                                        </p:tav>
                                      </p:tavLst>
                                    </p:anim>
                                    <p:anim calcmode="lin" valueType="num">
                                      <p:cBhvr>
                                        <p:cTn id="123" dur="1000" fill="hold"/>
                                        <p:tgtEl>
                                          <p:spTgt spid="3">
                                            <p:txEl>
                                              <p:pRg st="9" end="9"/>
                                            </p:txEl>
                                          </p:spTgt>
                                        </p:tgtEl>
                                        <p:attrNameLst>
                                          <p:attrName>ppt_h</p:attrName>
                                        </p:attrNameLst>
                                      </p:cBhvr>
                                      <p:tavLst>
                                        <p:tav tm="0">
                                          <p:val>
                                            <p:strVal val="#ppt_h"/>
                                          </p:val>
                                        </p:tav>
                                        <p:tav tm="100000">
                                          <p:val>
                                            <p:strVal val="#ppt_h"/>
                                          </p:val>
                                        </p:tav>
                                      </p:tavLst>
                                    </p:anim>
                                    <p:anim calcmode="lin" valueType="num">
                                      <p:cBhvr>
                                        <p:cTn id="124" dur="500" decel="50000" fill="hold">
                                          <p:stCondLst>
                                            <p:cond delay="0"/>
                                          </p:stCondLst>
                                        </p:cTn>
                                        <p:tgtEl>
                                          <p:spTgt spid="3">
                                            <p:txEl>
                                              <p:pRg st="9" end="9"/>
                                            </p:txEl>
                                          </p:spTgt>
                                        </p:tgtEl>
                                        <p:attrNameLst>
                                          <p:attrName>ppt_x</p:attrName>
                                        </p:attrNameLst>
                                      </p:cBhvr>
                                      <p:tavLst>
                                        <p:tav tm="0">
                                          <p:val>
                                            <p:strVal val="#ppt_x+.4"/>
                                          </p:val>
                                        </p:tav>
                                        <p:tav tm="100000">
                                          <p:val>
                                            <p:strVal val="#ppt_x"/>
                                          </p:val>
                                        </p:tav>
                                      </p:tavLst>
                                    </p:anim>
                                    <p:anim calcmode="lin" valueType="num">
                                      <p:cBhvr>
                                        <p:cTn id="125" dur="500" decel="50000" fill="hold">
                                          <p:stCondLst>
                                            <p:cond delay="0"/>
                                          </p:stCondLst>
                                        </p:cTn>
                                        <p:tgtEl>
                                          <p:spTgt spid="3">
                                            <p:txEl>
                                              <p:pRg st="9" end="9"/>
                                            </p:txEl>
                                          </p:spTgt>
                                        </p:tgtEl>
                                        <p:attrNameLst>
                                          <p:attrName>ppt_y</p:attrName>
                                        </p:attrNameLst>
                                      </p:cBhvr>
                                      <p:tavLst>
                                        <p:tav tm="0">
                                          <p:val>
                                            <p:strVal val="#ppt_y-.2"/>
                                          </p:val>
                                        </p:tav>
                                        <p:tav tm="100000">
                                          <p:val>
                                            <p:strVal val="#ppt_y+.1"/>
                                          </p:val>
                                        </p:tav>
                                      </p:tavLst>
                                    </p:anim>
                                    <p:anim calcmode="lin" valueType="num">
                                      <p:cBhvr>
                                        <p:cTn id="126" dur="500" accel="50000" fill="hold">
                                          <p:stCondLst>
                                            <p:cond delay="500"/>
                                          </p:stCondLst>
                                        </p:cTn>
                                        <p:tgtEl>
                                          <p:spTgt spid="3">
                                            <p:txEl>
                                              <p:pRg st="9" end="9"/>
                                            </p:txEl>
                                          </p:spTgt>
                                        </p:tgtEl>
                                        <p:attrNameLst>
                                          <p:attrName>ppt_y</p:attrName>
                                        </p:attrNameLst>
                                      </p:cBhvr>
                                      <p:tavLst>
                                        <p:tav tm="0">
                                          <p:val>
                                            <p:strVal val="#ppt_y+.1"/>
                                          </p:val>
                                        </p:tav>
                                        <p:tav tm="100000">
                                          <p:val>
                                            <p:strVal val="#ppt_y"/>
                                          </p:val>
                                        </p:tav>
                                      </p:tavLst>
                                    </p:anim>
                                    <p:animEffect transition="in" filter="fade">
                                      <p:cBhvr>
                                        <p:cTn id="127" dur="1000" decel="50000">
                                          <p:stCondLst>
                                            <p:cond delay="0"/>
                                          </p:stCondLst>
                                        </p:cTn>
                                        <p:tgtEl>
                                          <p:spTgt spid="3">
                                            <p:txEl>
                                              <p:pRg st="9" end="9"/>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25" presetClass="entr" presetSubtype="0" fill="hold" grpId="0" nodeType="clickEffect">
                                  <p:stCondLst>
                                    <p:cond delay="0"/>
                                  </p:stCondLst>
                                  <p:childTnLst>
                                    <p:set>
                                      <p:cBhvr>
                                        <p:cTn id="131" dur="1" fill="hold">
                                          <p:stCondLst>
                                            <p:cond delay="0"/>
                                          </p:stCondLst>
                                        </p:cTn>
                                        <p:tgtEl>
                                          <p:spTgt spid="3">
                                            <p:txEl>
                                              <p:pRg st="10" end="10"/>
                                            </p:txEl>
                                          </p:spTgt>
                                        </p:tgtEl>
                                        <p:attrNameLst>
                                          <p:attrName>style.visibility</p:attrName>
                                        </p:attrNameLst>
                                      </p:cBhvr>
                                      <p:to>
                                        <p:strVal val="visible"/>
                                      </p:to>
                                    </p:set>
                                    <p:anim calcmode="lin" valueType="num">
                                      <p:cBhvr>
                                        <p:cTn id="132" dur="500" decel="50000" fill="hold">
                                          <p:stCondLst>
                                            <p:cond delay="0"/>
                                          </p:stCondLst>
                                        </p:cTn>
                                        <p:tgtEl>
                                          <p:spTgt spid="3">
                                            <p:txEl>
                                              <p:pRg st="10" end="10"/>
                                            </p:txEl>
                                          </p:spTgt>
                                        </p:tgtEl>
                                        <p:attrNameLst>
                                          <p:attrName>style.rotation</p:attrName>
                                        </p:attrNameLst>
                                      </p:cBhvr>
                                      <p:tavLst>
                                        <p:tav tm="0">
                                          <p:val>
                                            <p:fltVal val="-90"/>
                                          </p:val>
                                        </p:tav>
                                        <p:tav tm="100000">
                                          <p:val>
                                            <p:fltVal val="0"/>
                                          </p:val>
                                        </p:tav>
                                      </p:tavLst>
                                    </p:anim>
                                    <p:anim calcmode="lin" valueType="num">
                                      <p:cBhvr>
                                        <p:cTn id="133" dur="500" decel="50000" fill="hold">
                                          <p:stCondLst>
                                            <p:cond delay="0"/>
                                          </p:stCondLst>
                                        </p:cTn>
                                        <p:tgtEl>
                                          <p:spTgt spid="3">
                                            <p:txEl>
                                              <p:pRg st="10" end="10"/>
                                            </p:txEl>
                                          </p:spTgt>
                                        </p:tgtEl>
                                        <p:attrNameLst>
                                          <p:attrName>ppt_w</p:attrName>
                                        </p:attrNameLst>
                                      </p:cBhvr>
                                      <p:tavLst>
                                        <p:tav tm="0">
                                          <p:val>
                                            <p:strVal val="#ppt_w"/>
                                          </p:val>
                                        </p:tav>
                                        <p:tav tm="100000">
                                          <p:val>
                                            <p:strVal val="#ppt_w*.05"/>
                                          </p:val>
                                        </p:tav>
                                      </p:tavLst>
                                    </p:anim>
                                    <p:anim calcmode="lin" valueType="num">
                                      <p:cBhvr>
                                        <p:cTn id="134" dur="500" accel="50000" fill="hold">
                                          <p:stCondLst>
                                            <p:cond delay="500"/>
                                          </p:stCondLst>
                                        </p:cTn>
                                        <p:tgtEl>
                                          <p:spTgt spid="3">
                                            <p:txEl>
                                              <p:pRg st="10" end="10"/>
                                            </p:txEl>
                                          </p:spTgt>
                                        </p:tgtEl>
                                        <p:attrNameLst>
                                          <p:attrName>ppt_w</p:attrName>
                                        </p:attrNameLst>
                                      </p:cBhvr>
                                      <p:tavLst>
                                        <p:tav tm="0">
                                          <p:val>
                                            <p:strVal val="#ppt_w*.05"/>
                                          </p:val>
                                        </p:tav>
                                        <p:tav tm="100000">
                                          <p:val>
                                            <p:strVal val="#ppt_w"/>
                                          </p:val>
                                        </p:tav>
                                      </p:tavLst>
                                    </p:anim>
                                    <p:anim calcmode="lin" valueType="num">
                                      <p:cBhvr>
                                        <p:cTn id="135" dur="1000" fill="hold"/>
                                        <p:tgtEl>
                                          <p:spTgt spid="3">
                                            <p:txEl>
                                              <p:pRg st="10" end="10"/>
                                            </p:txEl>
                                          </p:spTgt>
                                        </p:tgtEl>
                                        <p:attrNameLst>
                                          <p:attrName>ppt_h</p:attrName>
                                        </p:attrNameLst>
                                      </p:cBhvr>
                                      <p:tavLst>
                                        <p:tav tm="0">
                                          <p:val>
                                            <p:strVal val="#ppt_h"/>
                                          </p:val>
                                        </p:tav>
                                        <p:tav tm="100000">
                                          <p:val>
                                            <p:strVal val="#ppt_h"/>
                                          </p:val>
                                        </p:tav>
                                      </p:tavLst>
                                    </p:anim>
                                    <p:anim calcmode="lin" valueType="num">
                                      <p:cBhvr>
                                        <p:cTn id="136" dur="500" decel="50000" fill="hold">
                                          <p:stCondLst>
                                            <p:cond delay="0"/>
                                          </p:stCondLst>
                                        </p:cTn>
                                        <p:tgtEl>
                                          <p:spTgt spid="3">
                                            <p:txEl>
                                              <p:pRg st="10" end="10"/>
                                            </p:txEl>
                                          </p:spTgt>
                                        </p:tgtEl>
                                        <p:attrNameLst>
                                          <p:attrName>ppt_x</p:attrName>
                                        </p:attrNameLst>
                                      </p:cBhvr>
                                      <p:tavLst>
                                        <p:tav tm="0">
                                          <p:val>
                                            <p:strVal val="#ppt_x+.4"/>
                                          </p:val>
                                        </p:tav>
                                        <p:tav tm="100000">
                                          <p:val>
                                            <p:strVal val="#ppt_x"/>
                                          </p:val>
                                        </p:tav>
                                      </p:tavLst>
                                    </p:anim>
                                    <p:anim calcmode="lin" valueType="num">
                                      <p:cBhvr>
                                        <p:cTn id="137" dur="500" decel="50000" fill="hold">
                                          <p:stCondLst>
                                            <p:cond delay="0"/>
                                          </p:stCondLst>
                                        </p:cTn>
                                        <p:tgtEl>
                                          <p:spTgt spid="3">
                                            <p:txEl>
                                              <p:pRg st="10" end="10"/>
                                            </p:txEl>
                                          </p:spTgt>
                                        </p:tgtEl>
                                        <p:attrNameLst>
                                          <p:attrName>ppt_y</p:attrName>
                                        </p:attrNameLst>
                                      </p:cBhvr>
                                      <p:tavLst>
                                        <p:tav tm="0">
                                          <p:val>
                                            <p:strVal val="#ppt_y-.2"/>
                                          </p:val>
                                        </p:tav>
                                        <p:tav tm="100000">
                                          <p:val>
                                            <p:strVal val="#ppt_y+.1"/>
                                          </p:val>
                                        </p:tav>
                                      </p:tavLst>
                                    </p:anim>
                                    <p:anim calcmode="lin" valueType="num">
                                      <p:cBhvr>
                                        <p:cTn id="138" dur="500" accel="50000" fill="hold">
                                          <p:stCondLst>
                                            <p:cond delay="500"/>
                                          </p:stCondLst>
                                        </p:cTn>
                                        <p:tgtEl>
                                          <p:spTgt spid="3">
                                            <p:txEl>
                                              <p:pRg st="10" end="10"/>
                                            </p:txEl>
                                          </p:spTgt>
                                        </p:tgtEl>
                                        <p:attrNameLst>
                                          <p:attrName>ppt_y</p:attrName>
                                        </p:attrNameLst>
                                      </p:cBhvr>
                                      <p:tavLst>
                                        <p:tav tm="0">
                                          <p:val>
                                            <p:strVal val="#ppt_y+.1"/>
                                          </p:val>
                                        </p:tav>
                                        <p:tav tm="100000">
                                          <p:val>
                                            <p:strVal val="#ppt_y"/>
                                          </p:val>
                                        </p:tav>
                                      </p:tavLst>
                                    </p:anim>
                                    <p:animEffect transition="in" filter="fade">
                                      <p:cBhvr>
                                        <p:cTn id="139" dur="1000" decel="50000">
                                          <p:stCondLst>
                                            <p:cond delay="0"/>
                                          </p:stCondLst>
                                        </p:cTn>
                                        <p:tgtEl>
                                          <p:spTgt spid="3">
                                            <p:txEl>
                                              <p:pRg st="10" end="10"/>
                                            </p:txEl>
                                          </p:spTgt>
                                        </p:tgtEl>
                                      </p:cBhvr>
                                    </p:animEffect>
                                  </p:childTnLst>
                                </p:cTn>
                              </p:par>
                            </p:childTnLst>
                          </p:cTn>
                        </p:par>
                      </p:childTnLst>
                    </p:cTn>
                  </p:par>
                  <p:par>
                    <p:cTn id="140" fill="hold">
                      <p:stCondLst>
                        <p:cond delay="indefinite"/>
                      </p:stCondLst>
                      <p:childTnLst>
                        <p:par>
                          <p:cTn id="141" fill="hold">
                            <p:stCondLst>
                              <p:cond delay="0"/>
                            </p:stCondLst>
                            <p:childTnLst>
                              <p:par>
                                <p:cTn id="142" presetID="25" presetClass="entr" presetSubtype="0" fill="hold" grpId="0" nodeType="clickEffect">
                                  <p:stCondLst>
                                    <p:cond delay="0"/>
                                  </p:stCondLst>
                                  <p:childTnLst>
                                    <p:set>
                                      <p:cBhvr>
                                        <p:cTn id="143" dur="1" fill="hold">
                                          <p:stCondLst>
                                            <p:cond delay="0"/>
                                          </p:stCondLst>
                                        </p:cTn>
                                        <p:tgtEl>
                                          <p:spTgt spid="3">
                                            <p:txEl>
                                              <p:pRg st="11" end="11"/>
                                            </p:txEl>
                                          </p:spTgt>
                                        </p:tgtEl>
                                        <p:attrNameLst>
                                          <p:attrName>style.visibility</p:attrName>
                                        </p:attrNameLst>
                                      </p:cBhvr>
                                      <p:to>
                                        <p:strVal val="visible"/>
                                      </p:to>
                                    </p:set>
                                    <p:anim calcmode="lin" valueType="num">
                                      <p:cBhvr>
                                        <p:cTn id="144" dur="500" decel="50000" fill="hold">
                                          <p:stCondLst>
                                            <p:cond delay="0"/>
                                          </p:stCondLst>
                                        </p:cTn>
                                        <p:tgtEl>
                                          <p:spTgt spid="3">
                                            <p:txEl>
                                              <p:pRg st="11" end="11"/>
                                            </p:txEl>
                                          </p:spTgt>
                                        </p:tgtEl>
                                        <p:attrNameLst>
                                          <p:attrName>style.rotation</p:attrName>
                                        </p:attrNameLst>
                                      </p:cBhvr>
                                      <p:tavLst>
                                        <p:tav tm="0">
                                          <p:val>
                                            <p:fltVal val="-90"/>
                                          </p:val>
                                        </p:tav>
                                        <p:tav tm="100000">
                                          <p:val>
                                            <p:fltVal val="0"/>
                                          </p:val>
                                        </p:tav>
                                      </p:tavLst>
                                    </p:anim>
                                    <p:anim calcmode="lin" valueType="num">
                                      <p:cBhvr>
                                        <p:cTn id="145" dur="500" decel="50000" fill="hold">
                                          <p:stCondLst>
                                            <p:cond delay="0"/>
                                          </p:stCondLst>
                                        </p:cTn>
                                        <p:tgtEl>
                                          <p:spTgt spid="3">
                                            <p:txEl>
                                              <p:pRg st="11" end="11"/>
                                            </p:txEl>
                                          </p:spTgt>
                                        </p:tgtEl>
                                        <p:attrNameLst>
                                          <p:attrName>ppt_w</p:attrName>
                                        </p:attrNameLst>
                                      </p:cBhvr>
                                      <p:tavLst>
                                        <p:tav tm="0">
                                          <p:val>
                                            <p:strVal val="#ppt_w"/>
                                          </p:val>
                                        </p:tav>
                                        <p:tav tm="100000">
                                          <p:val>
                                            <p:strVal val="#ppt_w*.05"/>
                                          </p:val>
                                        </p:tav>
                                      </p:tavLst>
                                    </p:anim>
                                    <p:anim calcmode="lin" valueType="num">
                                      <p:cBhvr>
                                        <p:cTn id="146" dur="500" accel="50000" fill="hold">
                                          <p:stCondLst>
                                            <p:cond delay="500"/>
                                          </p:stCondLst>
                                        </p:cTn>
                                        <p:tgtEl>
                                          <p:spTgt spid="3">
                                            <p:txEl>
                                              <p:pRg st="11" end="11"/>
                                            </p:txEl>
                                          </p:spTgt>
                                        </p:tgtEl>
                                        <p:attrNameLst>
                                          <p:attrName>ppt_w</p:attrName>
                                        </p:attrNameLst>
                                      </p:cBhvr>
                                      <p:tavLst>
                                        <p:tav tm="0">
                                          <p:val>
                                            <p:strVal val="#ppt_w*.05"/>
                                          </p:val>
                                        </p:tav>
                                        <p:tav tm="100000">
                                          <p:val>
                                            <p:strVal val="#ppt_w"/>
                                          </p:val>
                                        </p:tav>
                                      </p:tavLst>
                                    </p:anim>
                                    <p:anim calcmode="lin" valueType="num">
                                      <p:cBhvr>
                                        <p:cTn id="147" dur="1000" fill="hold"/>
                                        <p:tgtEl>
                                          <p:spTgt spid="3">
                                            <p:txEl>
                                              <p:pRg st="11" end="11"/>
                                            </p:txEl>
                                          </p:spTgt>
                                        </p:tgtEl>
                                        <p:attrNameLst>
                                          <p:attrName>ppt_h</p:attrName>
                                        </p:attrNameLst>
                                      </p:cBhvr>
                                      <p:tavLst>
                                        <p:tav tm="0">
                                          <p:val>
                                            <p:strVal val="#ppt_h"/>
                                          </p:val>
                                        </p:tav>
                                        <p:tav tm="100000">
                                          <p:val>
                                            <p:strVal val="#ppt_h"/>
                                          </p:val>
                                        </p:tav>
                                      </p:tavLst>
                                    </p:anim>
                                    <p:anim calcmode="lin" valueType="num">
                                      <p:cBhvr>
                                        <p:cTn id="148" dur="500" decel="50000" fill="hold">
                                          <p:stCondLst>
                                            <p:cond delay="0"/>
                                          </p:stCondLst>
                                        </p:cTn>
                                        <p:tgtEl>
                                          <p:spTgt spid="3">
                                            <p:txEl>
                                              <p:pRg st="11" end="11"/>
                                            </p:txEl>
                                          </p:spTgt>
                                        </p:tgtEl>
                                        <p:attrNameLst>
                                          <p:attrName>ppt_x</p:attrName>
                                        </p:attrNameLst>
                                      </p:cBhvr>
                                      <p:tavLst>
                                        <p:tav tm="0">
                                          <p:val>
                                            <p:strVal val="#ppt_x+.4"/>
                                          </p:val>
                                        </p:tav>
                                        <p:tav tm="100000">
                                          <p:val>
                                            <p:strVal val="#ppt_x"/>
                                          </p:val>
                                        </p:tav>
                                      </p:tavLst>
                                    </p:anim>
                                    <p:anim calcmode="lin" valueType="num">
                                      <p:cBhvr>
                                        <p:cTn id="149" dur="500" decel="50000" fill="hold">
                                          <p:stCondLst>
                                            <p:cond delay="0"/>
                                          </p:stCondLst>
                                        </p:cTn>
                                        <p:tgtEl>
                                          <p:spTgt spid="3">
                                            <p:txEl>
                                              <p:pRg st="11" end="11"/>
                                            </p:txEl>
                                          </p:spTgt>
                                        </p:tgtEl>
                                        <p:attrNameLst>
                                          <p:attrName>ppt_y</p:attrName>
                                        </p:attrNameLst>
                                      </p:cBhvr>
                                      <p:tavLst>
                                        <p:tav tm="0">
                                          <p:val>
                                            <p:strVal val="#ppt_y-.2"/>
                                          </p:val>
                                        </p:tav>
                                        <p:tav tm="100000">
                                          <p:val>
                                            <p:strVal val="#ppt_y+.1"/>
                                          </p:val>
                                        </p:tav>
                                      </p:tavLst>
                                    </p:anim>
                                    <p:anim calcmode="lin" valueType="num">
                                      <p:cBhvr>
                                        <p:cTn id="150" dur="500" accel="50000" fill="hold">
                                          <p:stCondLst>
                                            <p:cond delay="500"/>
                                          </p:stCondLst>
                                        </p:cTn>
                                        <p:tgtEl>
                                          <p:spTgt spid="3">
                                            <p:txEl>
                                              <p:pRg st="11" end="11"/>
                                            </p:txEl>
                                          </p:spTgt>
                                        </p:tgtEl>
                                        <p:attrNameLst>
                                          <p:attrName>ppt_y</p:attrName>
                                        </p:attrNameLst>
                                      </p:cBhvr>
                                      <p:tavLst>
                                        <p:tav tm="0">
                                          <p:val>
                                            <p:strVal val="#ppt_y+.1"/>
                                          </p:val>
                                        </p:tav>
                                        <p:tav tm="100000">
                                          <p:val>
                                            <p:strVal val="#ppt_y"/>
                                          </p:val>
                                        </p:tav>
                                      </p:tavLst>
                                    </p:anim>
                                    <p:animEffect transition="in" filter="fade">
                                      <p:cBhvr>
                                        <p:cTn id="151" dur="1000" decel="50000">
                                          <p:stCondLst>
                                            <p:cond delay="0"/>
                                          </p:stCondLst>
                                        </p:cTn>
                                        <p:tgtEl>
                                          <p:spTgt spid="3">
                                            <p:txEl>
                                              <p:pRg st="11" end="11"/>
                                            </p:txEl>
                                          </p:spTgt>
                                        </p:tgtEl>
                                      </p:cBhvr>
                                    </p:animEffect>
                                  </p:childTnLst>
                                </p:cTn>
                              </p:par>
                            </p:childTnLst>
                          </p:cTn>
                        </p:par>
                      </p:childTnLst>
                    </p:cTn>
                  </p:par>
                  <p:par>
                    <p:cTn id="152" fill="hold">
                      <p:stCondLst>
                        <p:cond delay="indefinite"/>
                      </p:stCondLst>
                      <p:childTnLst>
                        <p:par>
                          <p:cTn id="153" fill="hold">
                            <p:stCondLst>
                              <p:cond delay="0"/>
                            </p:stCondLst>
                            <p:childTnLst>
                              <p:par>
                                <p:cTn id="154" presetID="25" presetClass="entr" presetSubtype="0" fill="hold" grpId="0" nodeType="clickEffect">
                                  <p:stCondLst>
                                    <p:cond delay="0"/>
                                  </p:stCondLst>
                                  <p:childTnLst>
                                    <p:set>
                                      <p:cBhvr>
                                        <p:cTn id="155" dur="1" fill="hold">
                                          <p:stCondLst>
                                            <p:cond delay="0"/>
                                          </p:stCondLst>
                                        </p:cTn>
                                        <p:tgtEl>
                                          <p:spTgt spid="3">
                                            <p:txEl>
                                              <p:pRg st="12" end="12"/>
                                            </p:txEl>
                                          </p:spTgt>
                                        </p:tgtEl>
                                        <p:attrNameLst>
                                          <p:attrName>style.visibility</p:attrName>
                                        </p:attrNameLst>
                                      </p:cBhvr>
                                      <p:to>
                                        <p:strVal val="visible"/>
                                      </p:to>
                                    </p:set>
                                    <p:anim calcmode="lin" valueType="num">
                                      <p:cBhvr>
                                        <p:cTn id="156" dur="500" decel="50000" fill="hold">
                                          <p:stCondLst>
                                            <p:cond delay="0"/>
                                          </p:stCondLst>
                                        </p:cTn>
                                        <p:tgtEl>
                                          <p:spTgt spid="3">
                                            <p:txEl>
                                              <p:pRg st="12" end="12"/>
                                            </p:txEl>
                                          </p:spTgt>
                                        </p:tgtEl>
                                        <p:attrNameLst>
                                          <p:attrName>style.rotation</p:attrName>
                                        </p:attrNameLst>
                                      </p:cBhvr>
                                      <p:tavLst>
                                        <p:tav tm="0">
                                          <p:val>
                                            <p:fltVal val="-90"/>
                                          </p:val>
                                        </p:tav>
                                        <p:tav tm="100000">
                                          <p:val>
                                            <p:fltVal val="0"/>
                                          </p:val>
                                        </p:tav>
                                      </p:tavLst>
                                    </p:anim>
                                    <p:anim calcmode="lin" valueType="num">
                                      <p:cBhvr>
                                        <p:cTn id="157" dur="500" decel="50000" fill="hold">
                                          <p:stCondLst>
                                            <p:cond delay="0"/>
                                          </p:stCondLst>
                                        </p:cTn>
                                        <p:tgtEl>
                                          <p:spTgt spid="3">
                                            <p:txEl>
                                              <p:pRg st="12" end="12"/>
                                            </p:txEl>
                                          </p:spTgt>
                                        </p:tgtEl>
                                        <p:attrNameLst>
                                          <p:attrName>ppt_w</p:attrName>
                                        </p:attrNameLst>
                                      </p:cBhvr>
                                      <p:tavLst>
                                        <p:tav tm="0">
                                          <p:val>
                                            <p:strVal val="#ppt_w"/>
                                          </p:val>
                                        </p:tav>
                                        <p:tav tm="100000">
                                          <p:val>
                                            <p:strVal val="#ppt_w*.05"/>
                                          </p:val>
                                        </p:tav>
                                      </p:tavLst>
                                    </p:anim>
                                    <p:anim calcmode="lin" valueType="num">
                                      <p:cBhvr>
                                        <p:cTn id="158" dur="500" accel="50000" fill="hold">
                                          <p:stCondLst>
                                            <p:cond delay="500"/>
                                          </p:stCondLst>
                                        </p:cTn>
                                        <p:tgtEl>
                                          <p:spTgt spid="3">
                                            <p:txEl>
                                              <p:pRg st="12" end="12"/>
                                            </p:txEl>
                                          </p:spTgt>
                                        </p:tgtEl>
                                        <p:attrNameLst>
                                          <p:attrName>ppt_w</p:attrName>
                                        </p:attrNameLst>
                                      </p:cBhvr>
                                      <p:tavLst>
                                        <p:tav tm="0">
                                          <p:val>
                                            <p:strVal val="#ppt_w*.05"/>
                                          </p:val>
                                        </p:tav>
                                        <p:tav tm="100000">
                                          <p:val>
                                            <p:strVal val="#ppt_w"/>
                                          </p:val>
                                        </p:tav>
                                      </p:tavLst>
                                    </p:anim>
                                    <p:anim calcmode="lin" valueType="num">
                                      <p:cBhvr>
                                        <p:cTn id="159" dur="1000" fill="hold"/>
                                        <p:tgtEl>
                                          <p:spTgt spid="3">
                                            <p:txEl>
                                              <p:pRg st="12" end="12"/>
                                            </p:txEl>
                                          </p:spTgt>
                                        </p:tgtEl>
                                        <p:attrNameLst>
                                          <p:attrName>ppt_h</p:attrName>
                                        </p:attrNameLst>
                                      </p:cBhvr>
                                      <p:tavLst>
                                        <p:tav tm="0">
                                          <p:val>
                                            <p:strVal val="#ppt_h"/>
                                          </p:val>
                                        </p:tav>
                                        <p:tav tm="100000">
                                          <p:val>
                                            <p:strVal val="#ppt_h"/>
                                          </p:val>
                                        </p:tav>
                                      </p:tavLst>
                                    </p:anim>
                                    <p:anim calcmode="lin" valueType="num">
                                      <p:cBhvr>
                                        <p:cTn id="160" dur="500" decel="50000" fill="hold">
                                          <p:stCondLst>
                                            <p:cond delay="0"/>
                                          </p:stCondLst>
                                        </p:cTn>
                                        <p:tgtEl>
                                          <p:spTgt spid="3">
                                            <p:txEl>
                                              <p:pRg st="12" end="12"/>
                                            </p:txEl>
                                          </p:spTgt>
                                        </p:tgtEl>
                                        <p:attrNameLst>
                                          <p:attrName>ppt_x</p:attrName>
                                        </p:attrNameLst>
                                      </p:cBhvr>
                                      <p:tavLst>
                                        <p:tav tm="0">
                                          <p:val>
                                            <p:strVal val="#ppt_x+.4"/>
                                          </p:val>
                                        </p:tav>
                                        <p:tav tm="100000">
                                          <p:val>
                                            <p:strVal val="#ppt_x"/>
                                          </p:val>
                                        </p:tav>
                                      </p:tavLst>
                                    </p:anim>
                                    <p:anim calcmode="lin" valueType="num">
                                      <p:cBhvr>
                                        <p:cTn id="161" dur="500" decel="50000" fill="hold">
                                          <p:stCondLst>
                                            <p:cond delay="0"/>
                                          </p:stCondLst>
                                        </p:cTn>
                                        <p:tgtEl>
                                          <p:spTgt spid="3">
                                            <p:txEl>
                                              <p:pRg st="12" end="12"/>
                                            </p:txEl>
                                          </p:spTgt>
                                        </p:tgtEl>
                                        <p:attrNameLst>
                                          <p:attrName>ppt_y</p:attrName>
                                        </p:attrNameLst>
                                      </p:cBhvr>
                                      <p:tavLst>
                                        <p:tav tm="0">
                                          <p:val>
                                            <p:strVal val="#ppt_y-.2"/>
                                          </p:val>
                                        </p:tav>
                                        <p:tav tm="100000">
                                          <p:val>
                                            <p:strVal val="#ppt_y+.1"/>
                                          </p:val>
                                        </p:tav>
                                      </p:tavLst>
                                    </p:anim>
                                    <p:anim calcmode="lin" valueType="num">
                                      <p:cBhvr>
                                        <p:cTn id="162" dur="500" accel="50000" fill="hold">
                                          <p:stCondLst>
                                            <p:cond delay="500"/>
                                          </p:stCondLst>
                                        </p:cTn>
                                        <p:tgtEl>
                                          <p:spTgt spid="3">
                                            <p:txEl>
                                              <p:pRg st="12" end="12"/>
                                            </p:txEl>
                                          </p:spTgt>
                                        </p:tgtEl>
                                        <p:attrNameLst>
                                          <p:attrName>ppt_y</p:attrName>
                                        </p:attrNameLst>
                                      </p:cBhvr>
                                      <p:tavLst>
                                        <p:tav tm="0">
                                          <p:val>
                                            <p:strVal val="#ppt_y+.1"/>
                                          </p:val>
                                        </p:tav>
                                        <p:tav tm="100000">
                                          <p:val>
                                            <p:strVal val="#ppt_y"/>
                                          </p:val>
                                        </p:tav>
                                      </p:tavLst>
                                    </p:anim>
                                    <p:animEffect transition="in" filter="fade">
                                      <p:cBhvr>
                                        <p:cTn id="163" dur="1000" decel="50000">
                                          <p:stCondLst>
                                            <p:cond delay="0"/>
                                          </p:stCondLst>
                                        </p:cTn>
                                        <p:tgtEl>
                                          <p:spTgt spid="3">
                                            <p:txEl>
                                              <p:pRg st="12" end="12"/>
                                            </p:txEl>
                                          </p:spTgt>
                                        </p:tgtEl>
                                      </p:cBhvr>
                                    </p:animEffect>
                                  </p:childTnLst>
                                </p:cTn>
                              </p:par>
                            </p:childTnLst>
                          </p:cTn>
                        </p:par>
                      </p:childTnLst>
                    </p:cTn>
                  </p:par>
                  <p:par>
                    <p:cTn id="164" fill="hold">
                      <p:stCondLst>
                        <p:cond delay="indefinite"/>
                      </p:stCondLst>
                      <p:childTnLst>
                        <p:par>
                          <p:cTn id="165" fill="hold">
                            <p:stCondLst>
                              <p:cond delay="0"/>
                            </p:stCondLst>
                            <p:childTnLst>
                              <p:par>
                                <p:cTn id="166" presetID="25" presetClass="entr" presetSubtype="0" fill="hold" grpId="0" nodeType="clickEffect">
                                  <p:stCondLst>
                                    <p:cond delay="0"/>
                                  </p:stCondLst>
                                  <p:childTnLst>
                                    <p:set>
                                      <p:cBhvr>
                                        <p:cTn id="167" dur="1" fill="hold">
                                          <p:stCondLst>
                                            <p:cond delay="0"/>
                                          </p:stCondLst>
                                        </p:cTn>
                                        <p:tgtEl>
                                          <p:spTgt spid="3">
                                            <p:txEl>
                                              <p:pRg st="13" end="13"/>
                                            </p:txEl>
                                          </p:spTgt>
                                        </p:tgtEl>
                                        <p:attrNameLst>
                                          <p:attrName>style.visibility</p:attrName>
                                        </p:attrNameLst>
                                      </p:cBhvr>
                                      <p:to>
                                        <p:strVal val="visible"/>
                                      </p:to>
                                    </p:set>
                                    <p:anim calcmode="lin" valueType="num">
                                      <p:cBhvr>
                                        <p:cTn id="168" dur="500" decel="50000" fill="hold">
                                          <p:stCondLst>
                                            <p:cond delay="0"/>
                                          </p:stCondLst>
                                        </p:cTn>
                                        <p:tgtEl>
                                          <p:spTgt spid="3">
                                            <p:txEl>
                                              <p:pRg st="13" end="13"/>
                                            </p:txEl>
                                          </p:spTgt>
                                        </p:tgtEl>
                                        <p:attrNameLst>
                                          <p:attrName>style.rotation</p:attrName>
                                        </p:attrNameLst>
                                      </p:cBhvr>
                                      <p:tavLst>
                                        <p:tav tm="0">
                                          <p:val>
                                            <p:fltVal val="-90"/>
                                          </p:val>
                                        </p:tav>
                                        <p:tav tm="100000">
                                          <p:val>
                                            <p:fltVal val="0"/>
                                          </p:val>
                                        </p:tav>
                                      </p:tavLst>
                                    </p:anim>
                                    <p:anim calcmode="lin" valueType="num">
                                      <p:cBhvr>
                                        <p:cTn id="169" dur="500" decel="50000" fill="hold">
                                          <p:stCondLst>
                                            <p:cond delay="0"/>
                                          </p:stCondLst>
                                        </p:cTn>
                                        <p:tgtEl>
                                          <p:spTgt spid="3">
                                            <p:txEl>
                                              <p:pRg st="13" end="13"/>
                                            </p:txEl>
                                          </p:spTgt>
                                        </p:tgtEl>
                                        <p:attrNameLst>
                                          <p:attrName>ppt_w</p:attrName>
                                        </p:attrNameLst>
                                      </p:cBhvr>
                                      <p:tavLst>
                                        <p:tav tm="0">
                                          <p:val>
                                            <p:strVal val="#ppt_w"/>
                                          </p:val>
                                        </p:tav>
                                        <p:tav tm="100000">
                                          <p:val>
                                            <p:strVal val="#ppt_w*.05"/>
                                          </p:val>
                                        </p:tav>
                                      </p:tavLst>
                                    </p:anim>
                                    <p:anim calcmode="lin" valueType="num">
                                      <p:cBhvr>
                                        <p:cTn id="170" dur="500" accel="50000" fill="hold">
                                          <p:stCondLst>
                                            <p:cond delay="500"/>
                                          </p:stCondLst>
                                        </p:cTn>
                                        <p:tgtEl>
                                          <p:spTgt spid="3">
                                            <p:txEl>
                                              <p:pRg st="13" end="13"/>
                                            </p:txEl>
                                          </p:spTgt>
                                        </p:tgtEl>
                                        <p:attrNameLst>
                                          <p:attrName>ppt_w</p:attrName>
                                        </p:attrNameLst>
                                      </p:cBhvr>
                                      <p:tavLst>
                                        <p:tav tm="0">
                                          <p:val>
                                            <p:strVal val="#ppt_w*.05"/>
                                          </p:val>
                                        </p:tav>
                                        <p:tav tm="100000">
                                          <p:val>
                                            <p:strVal val="#ppt_w"/>
                                          </p:val>
                                        </p:tav>
                                      </p:tavLst>
                                    </p:anim>
                                    <p:anim calcmode="lin" valueType="num">
                                      <p:cBhvr>
                                        <p:cTn id="171" dur="1000" fill="hold"/>
                                        <p:tgtEl>
                                          <p:spTgt spid="3">
                                            <p:txEl>
                                              <p:pRg st="13" end="13"/>
                                            </p:txEl>
                                          </p:spTgt>
                                        </p:tgtEl>
                                        <p:attrNameLst>
                                          <p:attrName>ppt_h</p:attrName>
                                        </p:attrNameLst>
                                      </p:cBhvr>
                                      <p:tavLst>
                                        <p:tav tm="0">
                                          <p:val>
                                            <p:strVal val="#ppt_h"/>
                                          </p:val>
                                        </p:tav>
                                        <p:tav tm="100000">
                                          <p:val>
                                            <p:strVal val="#ppt_h"/>
                                          </p:val>
                                        </p:tav>
                                      </p:tavLst>
                                    </p:anim>
                                    <p:anim calcmode="lin" valueType="num">
                                      <p:cBhvr>
                                        <p:cTn id="172" dur="500" decel="50000" fill="hold">
                                          <p:stCondLst>
                                            <p:cond delay="0"/>
                                          </p:stCondLst>
                                        </p:cTn>
                                        <p:tgtEl>
                                          <p:spTgt spid="3">
                                            <p:txEl>
                                              <p:pRg st="13" end="13"/>
                                            </p:txEl>
                                          </p:spTgt>
                                        </p:tgtEl>
                                        <p:attrNameLst>
                                          <p:attrName>ppt_x</p:attrName>
                                        </p:attrNameLst>
                                      </p:cBhvr>
                                      <p:tavLst>
                                        <p:tav tm="0">
                                          <p:val>
                                            <p:strVal val="#ppt_x+.4"/>
                                          </p:val>
                                        </p:tav>
                                        <p:tav tm="100000">
                                          <p:val>
                                            <p:strVal val="#ppt_x"/>
                                          </p:val>
                                        </p:tav>
                                      </p:tavLst>
                                    </p:anim>
                                    <p:anim calcmode="lin" valueType="num">
                                      <p:cBhvr>
                                        <p:cTn id="173" dur="500" decel="50000" fill="hold">
                                          <p:stCondLst>
                                            <p:cond delay="0"/>
                                          </p:stCondLst>
                                        </p:cTn>
                                        <p:tgtEl>
                                          <p:spTgt spid="3">
                                            <p:txEl>
                                              <p:pRg st="13" end="13"/>
                                            </p:txEl>
                                          </p:spTgt>
                                        </p:tgtEl>
                                        <p:attrNameLst>
                                          <p:attrName>ppt_y</p:attrName>
                                        </p:attrNameLst>
                                      </p:cBhvr>
                                      <p:tavLst>
                                        <p:tav tm="0">
                                          <p:val>
                                            <p:strVal val="#ppt_y-.2"/>
                                          </p:val>
                                        </p:tav>
                                        <p:tav tm="100000">
                                          <p:val>
                                            <p:strVal val="#ppt_y+.1"/>
                                          </p:val>
                                        </p:tav>
                                      </p:tavLst>
                                    </p:anim>
                                    <p:anim calcmode="lin" valueType="num">
                                      <p:cBhvr>
                                        <p:cTn id="174" dur="500" accel="50000" fill="hold">
                                          <p:stCondLst>
                                            <p:cond delay="500"/>
                                          </p:stCondLst>
                                        </p:cTn>
                                        <p:tgtEl>
                                          <p:spTgt spid="3">
                                            <p:txEl>
                                              <p:pRg st="13" end="13"/>
                                            </p:txEl>
                                          </p:spTgt>
                                        </p:tgtEl>
                                        <p:attrNameLst>
                                          <p:attrName>ppt_y</p:attrName>
                                        </p:attrNameLst>
                                      </p:cBhvr>
                                      <p:tavLst>
                                        <p:tav tm="0">
                                          <p:val>
                                            <p:strVal val="#ppt_y+.1"/>
                                          </p:val>
                                        </p:tav>
                                        <p:tav tm="100000">
                                          <p:val>
                                            <p:strVal val="#ppt_y"/>
                                          </p:val>
                                        </p:tav>
                                      </p:tavLst>
                                    </p:anim>
                                    <p:animEffect transition="in" filter="fade">
                                      <p:cBhvr>
                                        <p:cTn id="175" dur="1000" decel="50000">
                                          <p:stCondLst>
                                            <p:cond delay="0"/>
                                          </p:stCondLst>
                                        </p:cTn>
                                        <p:tgtEl>
                                          <p:spTgt spid="3">
                                            <p:txEl>
                                              <p:pRg st="13" end="13"/>
                                            </p:txEl>
                                          </p:spTgt>
                                        </p:tgtEl>
                                      </p:cBhvr>
                                    </p:animEffect>
                                  </p:childTnLst>
                                </p:cTn>
                              </p:par>
                            </p:childTnLst>
                          </p:cTn>
                        </p:par>
                      </p:childTnLst>
                    </p:cTn>
                  </p:par>
                  <p:par>
                    <p:cTn id="176" fill="hold">
                      <p:stCondLst>
                        <p:cond delay="indefinite"/>
                      </p:stCondLst>
                      <p:childTnLst>
                        <p:par>
                          <p:cTn id="177" fill="hold">
                            <p:stCondLst>
                              <p:cond delay="0"/>
                            </p:stCondLst>
                            <p:childTnLst>
                              <p:par>
                                <p:cTn id="178" presetID="25" presetClass="entr" presetSubtype="0" fill="hold" grpId="0" nodeType="clickEffect">
                                  <p:stCondLst>
                                    <p:cond delay="0"/>
                                  </p:stCondLst>
                                  <p:childTnLst>
                                    <p:set>
                                      <p:cBhvr>
                                        <p:cTn id="179" dur="1" fill="hold">
                                          <p:stCondLst>
                                            <p:cond delay="0"/>
                                          </p:stCondLst>
                                        </p:cTn>
                                        <p:tgtEl>
                                          <p:spTgt spid="3">
                                            <p:txEl>
                                              <p:pRg st="14" end="14"/>
                                            </p:txEl>
                                          </p:spTgt>
                                        </p:tgtEl>
                                        <p:attrNameLst>
                                          <p:attrName>style.visibility</p:attrName>
                                        </p:attrNameLst>
                                      </p:cBhvr>
                                      <p:to>
                                        <p:strVal val="visible"/>
                                      </p:to>
                                    </p:set>
                                    <p:anim calcmode="lin" valueType="num">
                                      <p:cBhvr>
                                        <p:cTn id="180" dur="500" decel="50000" fill="hold">
                                          <p:stCondLst>
                                            <p:cond delay="0"/>
                                          </p:stCondLst>
                                        </p:cTn>
                                        <p:tgtEl>
                                          <p:spTgt spid="3">
                                            <p:txEl>
                                              <p:pRg st="14" end="14"/>
                                            </p:txEl>
                                          </p:spTgt>
                                        </p:tgtEl>
                                        <p:attrNameLst>
                                          <p:attrName>style.rotation</p:attrName>
                                        </p:attrNameLst>
                                      </p:cBhvr>
                                      <p:tavLst>
                                        <p:tav tm="0">
                                          <p:val>
                                            <p:fltVal val="-90"/>
                                          </p:val>
                                        </p:tav>
                                        <p:tav tm="100000">
                                          <p:val>
                                            <p:fltVal val="0"/>
                                          </p:val>
                                        </p:tav>
                                      </p:tavLst>
                                    </p:anim>
                                    <p:anim calcmode="lin" valueType="num">
                                      <p:cBhvr>
                                        <p:cTn id="181" dur="500" decel="50000" fill="hold">
                                          <p:stCondLst>
                                            <p:cond delay="0"/>
                                          </p:stCondLst>
                                        </p:cTn>
                                        <p:tgtEl>
                                          <p:spTgt spid="3">
                                            <p:txEl>
                                              <p:pRg st="14" end="14"/>
                                            </p:txEl>
                                          </p:spTgt>
                                        </p:tgtEl>
                                        <p:attrNameLst>
                                          <p:attrName>ppt_w</p:attrName>
                                        </p:attrNameLst>
                                      </p:cBhvr>
                                      <p:tavLst>
                                        <p:tav tm="0">
                                          <p:val>
                                            <p:strVal val="#ppt_w"/>
                                          </p:val>
                                        </p:tav>
                                        <p:tav tm="100000">
                                          <p:val>
                                            <p:strVal val="#ppt_w*.05"/>
                                          </p:val>
                                        </p:tav>
                                      </p:tavLst>
                                    </p:anim>
                                    <p:anim calcmode="lin" valueType="num">
                                      <p:cBhvr>
                                        <p:cTn id="182" dur="500" accel="50000" fill="hold">
                                          <p:stCondLst>
                                            <p:cond delay="500"/>
                                          </p:stCondLst>
                                        </p:cTn>
                                        <p:tgtEl>
                                          <p:spTgt spid="3">
                                            <p:txEl>
                                              <p:pRg st="14" end="14"/>
                                            </p:txEl>
                                          </p:spTgt>
                                        </p:tgtEl>
                                        <p:attrNameLst>
                                          <p:attrName>ppt_w</p:attrName>
                                        </p:attrNameLst>
                                      </p:cBhvr>
                                      <p:tavLst>
                                        <p:tav tm="0">
                                          <p:val>
                                            <p:strVal val="#ppt_w*.05"/>
                                          </p:val>
                                        </p:tav>
                                        <p:tav tm="100000">
                                          <p:val>
                                            <p:strVal val="#ppt_w"/>
                                          </p:val>
                                        </p:tav>
                                      </p:tavLst>
                                    </p:anim>
                                    <p:anim calcmode="lin" valueType="num">
                                      <p:cBhvr>
                                        <p:cTn id="183" dur="1000" fill="hold"/>
                                        <p:tgtEl>
                                          <p:spTgt spid="3">
                                            <p:txEl>
                                              <p:pRg st="14" end="14"/>
                                            </p:txEl>
                                          </p:spTgt>
                                        </p:tgtEl>
                                        <p:attrNameLst>
                                          <p:attrName>ppt_h</p:attrName>
                                        </p:attrNameLst>
                                      </p:cBhvr>
                                      <p:tavLst>
                                        <p:tav tm="0">
                                          <p:val>
                                            <p:strVal val="#ppt_h"/>
                                          </p:val>
                                        </p:tav>
                                        <p:tav tm="100000">
                                          <p:val>
                                            <p:strVal val="#ppt_h"/>
                                          </p:val>
                                        </p:tav>
                                      </p:tavLst>
                                    </p:anim>
                                    <p:anim calcmode="lin" valueType="num">
                                      <p:cBhvr>
                                        <p:cTn id="184" dur="500" decel="50000" fill="hold">
                                          <p:stCondLst>
                                            <p:cond delay="0"/>
                                          </p:stCondLst>
                                        </p:cTn>
                                        <p:tgtEl>
                                          <p:spTgt spid="3">
                                            <p:txEl>
                                              <p:pRg st="14" end="14"/>
                                            </p:txEl>
                                          </p:spTgt>
                                        </p:tgtEl>
                                        <p:attrNameLst>
                                          <p:attrName>ppt_x</p:attrName>
                                        </p:attrNameLst>
                                      </p:cBhvr>
                                      <p:tavLst>
                                        <p:tav tm="0">
                                          <p:val>
                                            <p:strVal val="#ppt_x+.4"/>
                                          </p:val>
                                        </p:tav>
                                        <p:tav tm="100000">
                                          <p:val>
                                            <p:strVal val="#ppt_x"/>
                                          </p:val>
                                        </p:tav>
                                      </p:tavLst>
                                    </p:anim>
                                    <p:anim calcmode="lin" valueType="num">
                                      <p:cBhvr>
                                        <p:cTn id="185" dur="500" decel="50000" fill="hold">
                                          <p:stCondLst>
                                            <p:cond delay="0"/>
                                          </p:stCondLst>
                                        </p:cTn>
                                        <p:tgtEl>
                                          <p:spTgt spid="3">
                                            <p:txEl>
                                              <p:pRg st="14" end="14"/>
                                            </p:txEl>
                                          </p:spTgt>
                                        </p:tgtEl>
                                        <p:attrNameLst>
                                          <p:attrName>ppt_y</p:attrName>
                                        </p:attrNameLst>
                                      </p:cBhvr>
                                      <p:tavLst>
                                        <p:tav tm="0">
                                          <p:val>
                                            <p:strVal val="#ppt_y-.2"/>
                                          </p:val>
                                        </p:tav>
                                        <p:tav tm="100000">
                                          <p:val>
                                            <p:strVal val="#ppt_y+.1"/>
                                          </p:val>
                                        </p:tav>
                                      </p:tavLst>
                                    </p:anim>
                                    <p:anim calcmode="lin" valueType="num">
                                      <p:cBhvr>
                                        <p:cTn id="186" dur="500" accel="50000" fill="hold">
                                          <p:stCondLst>
                                            <p:cond delay="500"/>
                                          </p:stCondLst>
                                        </p:cTn>
                                        <p:tgtEl>
                                          <p:spTgt spid="3">
                                            <p:txEl>
                                              <p:pRg st="14" end="14"/>
                                            </p:txEl>
                                          </p:spTgt>
                                        </p:tgtEl>
                                        <p:attrNameLst>
                                          <p:attrName>ppt_y</p:attrName>
                                        </p:attrNameLst>
                                      </p:cBhvr>
                                      <p:tavLst>
                                        <p:tav tm="0">
                                          <p:val>
                                            <p:strVal val="#ppt_y+.1"/>
                                          </p:val>
                                        </p:tav>
                                        <p:tav tm="100000">
                                          <p:val>
                                            <p:strVal val="#ppt_y"/>
                                          </p:val>
                                        </p:tav>
                                      </p:tavLst>
                                    </p:anim>
                                    <p:animEffect transition="in" filter="fade">
                                      <p:cBhvr>
                                        <p:cTn id="187" dur="1000" decel="50000">
                                          <p:stCondLst>
                                            <p:cond delay="0"/>
                                          </p:stCondLst>
                                        </p:cTn>
                                        <p:tgtEl>
                                          <p:spTgt spid="3">
                                            <p:txEl>
                                              <p:pRg st="14" end="14"/>
                                            </p:txEl>
                                          </p:spTgt>
                                        </p:tgtEl>
                                      </p:cBhvr>
                                    </p:animEffect>
                                  </p:childTnLst>
                                </p:cTn>
                              </p:par>
                            </p:childTnLst>
                          </p:cTn>
                        </p:par>
                      </p:childTnLst>
                    </p:cTn>
                  </p:par>
                  <p:par>
                    <p:cTn id="188" fill="hold">
                      <p:stCondLst>
                        <p:cond delay="indefinite"/>
                      </p:stCondLst>
                      <p:childTnLst>
                        <p:par>
                          <p:cTn id="189" fill="hold">
                            <p:stCondLst>
                              <p:cond delay="0"/>
                            </p:stCondLst>
                            <p:childTnLst>
                              <p:par>
                                <p:cTn id="190" presetID="25" presetClass="entr" presetSubtype="0" fill="hold" grpId="0" nodeType="clickEffect">
                                  <p:stCondLst>
                                    <p:cond delay="0"/>
                                  </p:stCondLst>
                                  <p:childTnLst>
                                    <p:set>
                                      <p:cBhvr>
                                        <p:cTn id="191" dur="1" fill="hold">
                                          <p:stCondLst>
                                            <p:cond delay="0"/>
                                          </p:stCondLst>
                                        </p:cTn>
                                        <p:tgtEl>
                                          <p:spTgt spid="3">
                                            <p:txEl>
                                              <p:pRg st="15" end="15"/>
                                            </p:txEl>
                                          </p:spTgt>
                                        </p:tgtEl>
                                        <p:attrNameLst>
                                          <p:attrName>style.visibility</p:attrName>
                                        </p:attrNameLst>
                                      </p:cBhvr>
                                      <p:to>
                                        <p:strVal val="visible"/>
                                      </p:to>
                                    </p:set>
                                    <p:anim calcmode="lin" valueType="num">
                                      <p:cBhvr>
                                        <p:cTn id="192" dur="500" decel="50000" fill="hold">
                                          <p:stCondLst>
                                            <p:cond delay="0"/>
                                          </p:stCondLst>
                                        </p:cTn>
                                        <p:tgtEl>
                                          <p:spTgt spid="3">
                                            <p:txEl>
                                              <p:pRg st="15" end="15"/>
                                            </p:txEl>
                                          </p:spTgt>
                                        </p:tgtEl>
                                        <p:attrNameLst>
                                          <p:attrName>style.rotation</p:attrName>
                                        </p:attrNameLst>
                                      </p:cBhvr>
                                      <p:tavLst>
                                        <p:tav tm="0">
                                          <p:val>
                                            <p:fltVal val="-90"/>
                                          </p:val>
                                        </p:tav>
                                        <p:tav tm="100000">
                                          <p:val>
                                            <p:fltVal val="0"/>
                                          </p:val>
                                        </p:tav>
                                      </p:tavLst>
                                    </p:anim>
                                    <p:anim calcmode="lin" valueType="num">
                                      <p:cBhvr>
                                        <p:cTn id="193" dur="500" decel="50000" fill="hold">
                                          <p:stCondLst>
                                            <p:cond delay="0"/>
                                          </p:stCondLst>
                                        </p:cTn>
                                        <p:tgtEl>
                                          <p:spTgt spid="3">
                                            <p:txEl>
                                              <p:pRg st="15" end="15"/>
                                            </p:txEl>
                                          </p:spTgt>
                                        </p:tgtEl>
                                        <p:attrNameLst>
                                          <p:attrName>ppt_w</p:attrName>
                                        </p:attrNameLst>
                                      </p:cBhvr>
                                      <p:tavLst>
                                        <p:tav tm="0">
                                          <p:val>
                                            <p:strVal val="#ppt_w"/>
                                          </p:val>
                                        </p:tav>
                                        <p:tav tm="100000">
                                          <p:val>
                                            <p:strVal val="#ppt_w*.05"/>
                                          </p:val>
                                        </p:tav>
                                      </p:tavLst>
                                    </p:anim>
                                    <p:anim calcmode="lin" valueType="num">
                                      <p:cBhvr>
                                        <p:cTn id="194" dur="500" accel="50000" fill="hold">
                                          <p:stCondLst>
                                            <p:cond delay="500"/>
                                          </p:stCondLst>
                                        </p:cTn>
                                        <p:tgtEl>
                                          <p:spTgt spid="3">
                                            <p:txEl>
                                              <p:pRg st="15" end="15"/>
                                            </p:txEl>
                                          </p:spTgt>
                                        </p:tgtEl>
                                        <p:attrNameLst>
                                          <p:attrName>ppt_w</p:attrName>
                                        </p:attrNameLst>
                                      </p:cBhvr>
                                      <p:tavLst>
                                        <p:tav tm="0">
                                          <p:val>
                                            <p:strVal val="#ppt_w*.05"/>
                                          </p:val>
                                        </p:tav>
                                        <p:tav tm="100000">
                                          <p:val>
                                            <p:strVal val="#ppt_w"/>
                                          </p:val>
                                        </p:tav>
                                      </p:tavLst>
                                    </p:anim>
                                    <p:anim calcmode="lin" valueType="num">
                                      <p:cBhvr>
                                        <p:cTn id="195" dur="1000" fill="hold"/>
                                        <p:tgtEl>
                                          <p:spTgt spid="3">
                                            <p:txEl>
                                              <p:pRg st="15" end="15"/>
                                            </p:txEl>
                                          </p:spTgt>
                                        </p:tgtEl>
                                        <p:attrNameLst>
                                          <p:attrName>ppt_h</p:attrName>
                                        </p:attrNameLst>
                                      </p:cBhvr>
                                      <p:tavLst>
                                        <p:tav tm="0">
                                          <p:val>
                                            <p:strVal val="#ppt_h"/>
                                          </p:val>
                                        </p:tav>
                                        <p:tav tm="100000">
                                          <p:val>
                                            <p:strVal val="#ppt_h"/>
                                          </p:val>
                                        </p:tav>
                                      </p:tavLst>
                                    </p:anim>
                                    <p:anim calcmode="lin" valueType="num">
                                      <p:cBhvr>
                                        <p:cTn id="196" dur="500" decel="50000" fill="hold">
                                          <p:stCondLst>
                                            <p:cond delay="0"/>
                                          </p:stCondLst>
                                        </p:cTn>
                                        <p:tgtEl>
                                          <p:spTgt spid="3">
                                            <p:txEl>
                                              <p:pRg st="15" end="15"/>
                                            </p:txEl>
                                          </p:spTgt>
                                        </p:tgtEl>
                                        <p:attrNameLst>
                                          <p:attrName>ppt_x</p:attrName>
                                        </p:attrNameLst>
                                      </p:cBhvr>
                                      <p:tavLst>
                                        <p:tav tm="0">
                                          <p:val>
                                            <p:strVal val="#ppt_x+.4"/>
                                          </p:val>
                                        </p:tav>
                                        <p:tav tm="100000">
                                          <p:val>
                                            <p:strVal val="#ppt_x"/>
                                          </p:val>
                                        </p:tav>
                                      </p:tavLst>
                                    </p:anim>
                                    <p:anim calcmode="lin" valueType="num">
                                      <p:cBhvr>
                                        <p:cTn id="197" dur="500" decel="50000" fill="hold">
                                          <p:stCondLst>
                                            <p:cond delay="0"/>
                                          </p:stCondLst>
                                        </p:cTn>
                                        <p:tgtEl>
                                          <p:spTgt spid="3">
                                            <p:txEl>
                                              <p:pRg st="15" end="15"/>
                                            </p:txEl>
                                          </p:spTgt>
                                        </p:tgtEl>
                                        <p:attrNameLst>
                                          <p:attrName>ppt_y</p:attrName>
                                        </p:attrNameLst>
                                      </p:cBhvr>
                                      <p:tavLst>
                                        <p:tav tm="0">
                                          <p:val>
                                            <p:strVal val="#ppt_y-.2"/>
                                          </p:val>
                                        </p:tav>
                                        <p:tav tm="100000">
                                          <p:val>
                                            <p:strVal val="#ppt_y+.1"/>
                                          </p:val>
                                        </p:tav>
                                      </p:tavLst>
                                    </p:anim>
                                    <p:anim calcmode="lin" valueType="num">
                                      <p:cBhvr>
                                        <p:cTn id="198" dur="500" accel="50000" fill="hold">
                                          <p:stCondLst>
                                            <p:cond delay="500"/>
                                          </p:stCondLst>
                                        </p:cTn>
                                        <p:tgtEl>
                                          <p:spTgt spid="3">
                                            <p:txEl>
                                              <p:pRg st="15" end="15"/>
                                            </p:txEl>
                                          </p:spTgt>
                                        </p:tgtEl>
                                        <p:attrNameLst>
                                          <p:attrName>ppt_y</p:attrName>
                                        </p:attrNameLst>
                                      </p:cBhvr>
                                      <p:tavLst>
                                        <p:tav tm="0">
                                          <p:val>
                                            <p:strVal val="#ppt_y+.1"/>
                                          </p:val>
                                        </p:tav>
                                        <p:tav tm="100000">
                                          <p:val>
                                            <p:strVal val="#ppt_y"/>
                                          </p:val>
                                        </p:tav>
                                      </p:tavLst>
                                    </p:anim>
                                    <p:animEffect transition="in" filter="fade">
                                      <p:cBhvr>
                                        <p:cTn id="199" dur="1000" decel="50000">
                                          <p:stCondLst>
                                            <p:cond delay="0"/>
                                          </p:stCondLst>
                                        </p:cTn>
                                        <p:tgtEl>
                                          <p:spTgt spid="3">
                                            <p:txEl>
                                              <p:pRg st="15" end="15"/>
                                            </p:txEl>
                                          </p:spTgt>
                                        </p:tgtEl>
                                      </p:cBhvr>
                                    </p:animEffect>
                                  </p:childTnLst>
                                </p:cTn>
                              </p:par>
                            </p:childTnLst>
                          </p:cTn>
                        </p:par>
                      </p:childTnLst>
                    </p:cTn>
                  </p:par>
                  <p:par>
                    <p:cTn id="200" fill="hold">
                      <p:stCondLst>
                        <p:cond delay="indefinite"/>
                      </p:stCondLst>
                      <p:childTnLst>
                        <p:par>
                          <p:cTn id="201" fill="hold">
                            <p:stCondLst>
                              <p:cond delay="0"/>
                            </p:stCondLst>
                            <p:childTnLst>
                              <p:par>
                                <p:cTn id="202" presetID="25" presetClass="entr" presetSubtype="0" fill="hold" grpId="0" nodeType="clickEffect">
                                  <p:stCondLst>
                                    <p:cond delay="0"/>
                                  </p:stCondLst>
                                  <p:childTnLst>
                                    <p:set>
                                      <p:cBhvr>
                                        <p:cTn id="203" dur="1" fill="hold">
                                          <p:stCondLst>
                                            <p:cond delay="0"/>
                                          </p:stCondLst>
                                        </p:cTn>
                                        <p:tgtEl>
                                          <p:spTgt spid="3">
                                            <p:txEl>
                                              <p:pRg st="16" end="16"/>
                                            </p:txEl>
                                          </p:spTgt>
                                        </p:tgtEl>
                                        <p:attrNameLst>
                                          <p:attrName>style.visibility</p:attrName>
                                        </p:attrNameLst>
                                      </p:cBhvr>
                                      <p:to>
                                        <p:strVal val="visible"/>
                                      </p:to>
                                    </p:set>
                                    <p:anim calcmode="lin" valueType="num">
                                      <p:cBhvr>
                                        <p:cTn id="204" dur="500" decel="50000" fill="hold">
                                          <p:stCondLst>
                                            <p:cond delay="0"/>
                                          </p:stCondLst>
                                        </p:cTn>
                                        <p:tgtEl>
                                          <p:spTgt spid="3">
                                            <p:txEl>
                                              <p:pRg st="16" end="16"/>
                                            </p:txEl>
                                          </p:spTgt>
                                        </p:tgtEl>
                                        <p:attrNameLst>
                                          <p:attrName>style.rotation</p:attrName>
                                        </p:attrNameLst>
                                      </p:cBhvr>
                                      <p:tavLst>
                                        <p:tav tm="0">
                                          <p:val>
                                            <p:fltVal val="-90"/>
                                          </p:val>
                                        </p:tav>
                                        <p:tav tm="100000">
                                          <p:val>
                                            <p:fltVal val="0"/>
                                          </p:val>
                                        </p:tav>
                                      </p:tavLst>
                                    </p:anim>
                                    <p:anim calcmode="lin" valueType="num">
                                      <p:cBhvr>
                                        <p:cTn id="205" dur="500" decel="50000" fill="hold">
                                          <p:stCondLst>
                                            <p:cond delay="0"/>
                                          </p:stCondLst>
                                        </p:cTn>
                                        <p:tgtEl>
                                          <p:spTgt spid="3">
                                            <p:txEl>
                                              <p:pRg st="16" end="16"/>
                                            </p:txEl>
                                          </p:spTgt>
                                        </p:tgtEl>
                                        <p:attrNameLst>
                                          <p:attrName>ppt_w</p:attrName>
                                        </p:attrNameLst>
                                      </p:cBhvr>
                                      <p:tavLst>
                                        <p:tav tm="0">
                                          <p:val>
                                            <p:strVal val="#ppt_w"/>
                                          </p:val>
                                        </p:tav>
                                        <p:tav tm="100000">
                                          <p:val>
                                            <p:strVal val="#ppt_w*.05"/>
                                          </p:val>
                                        </p:tav>
                                      </p:tavLst>
                                    </p:anim>
                                    <p:anim calcmode="lin" valueType="num">
                                      <p:cBhvr>
                                        <p:cTn id="206" dur="500" accel="50000" fill="hold">
                                          <p:stCondLst>
                                            <p:cond delay="500"/>
                                          </p:stCondLst>
                                        </p:cTn>
                                        <p:tgtEl>
                                          <p:spTgt spid="3">
                                            <p:txEl>
                                              <p:pRg st="16" end="16"/>
                                            </p:txEl>
                                          </p:spTgt>
                                        </p:tgtEl>
                                        <p:attrNameLst>
                                          <p:attrName>ppt_w</p:attrName>
                                        </p:attrNameLst>
                                      </p:cBhvr>
                                      <p:tavLst>
                                        <p:tav tm="0">
                                          <p:val>
                                            <p:strVal val="#ppt_w*.05"/>
                                          </p:val>
                                        </p:tav>
                                        <p:tav tm="100000">
                                          <p:val>
                                            <p:strVal val="#ppt_w"/>
                                          </p:val>
                                        </p:tav>
                                      </p:tavLst>
                                    </p:anim>
                                    <p:anim calcmode="lin" valueType="num">
                                      <p:cBhvr>
                                        <p:cTn id="207" dur="1000" fill="hold"/>
                                        <p:tgtEl>
                                          <p:spTgt spid="3">
                                            <p:txEl>
                                              <p:pRg st="16" end="16"/>
                                            </p:txEl>
                                          </p:spTgt>
                                        </p:tgtEl>
                                        <p:attrNameLst>
                                          <p:attrName>ppt_h</p:attrName>
                                        </p:attrNameLst>
                                      </p:cBhvr>
                                      <p:tavLst>
                                        <p:tav tm="0">
                                          <p:val>
                                            <p:strVal val="#ppt_h"/>
                                          </p:val>
                                        </p:tav>
                                        <p:tav tm="100000">
                                          <p:val>
                                            <p:strVal val="#ppt_h"/>
                                          </p:val>
                                        </p:tav>
                                      </p:tavLst>
                                    </p:anim>
                                    <p:anim calcmode="lin" valueType="num">
                                      <p:cBhvr>
                                        <p:cTn id="208" dur="500" decel="50000" fill="hold">
                                          <p:stCondLst>
                                            <p:cond delay="0"/>
                                          </p:stCondLst>
                                        </p:cTn>
                                        <p:tgtEl>
                                          <p:spTgt spid="3">
                                            <p:txEl>
                                              <p:pRg st="16" end="16"/>
                                            </p:txEl>
                                          </p:spTgt>
                                        </p:tgtEl>
                                        <p:attrNameLst>
                                          <p:attrName>ppt_x</p:attrName>
                                        </p:attrNameLst>
                                      </p:cBhvr>
                                      <p:tavLst>
                                        <p:tav tm="0">
                                          <p:val>
                                            <p:strVal val="#ppt_x+.4"/>
                                          </p:val>
                                        </p:tav>
                                        <p:tav tm="100000">
                                          <p:val>
                                            <p:strVal val="#ppt_x"/>
                                          </p:val>
                                        </p:tav>
                                      </p:tavLst>
                                    </p:anim>
                                    <p:anim calcmode="lin" valueType="num">
                                      <p:cBhvr>
                                        <p:cTn id="209" dur="500" decel="50000" fill="hold">
                                          <p:stCondLst>
                                            <p:cond delay="0"/>
                                          </p:stCondLst>
                                        </p:cTn>
                                        <p:tgtEl>
                                          <p:spTgt spid="3">
                                            <p:txEl>
                                              <p:pRg st="16" end="16"/>
                                            </p:txEl>
                                          </p:spTgt>
                                        </p:tgtEl>
                                        <p:attrNameLst>
                                          <p:attrName>ppt_y</p:attrName>
                                        </p:attrNameLst>
                                      </p:cBhvr>
                                      <p:tavLst>
                                        <p:tav tm="0">
                                          <p:val>
                                            <p:strVal val="#ppt_y-.2"/>
                                          </p:val>
                                        </p:tav>
                                        <p:tav tm="100000">
                                          <p:val>
                                            <p:strVal val="#ppt_y+.1"/>
                                          </p:val>
                                        </p:tav>
                                      </p:tavLst>
                                    </p:anim>
                                    <p:anim calcmode="lin" valueType="num">
                                      <p:cBhvr>
                                        <p:cTn id="210" dur="500" accel="50000" fill="hold">
                                          <p:stCondLst>
                                            <p:cond delay="500"/>
                                          </p:stCondLst>
                                        </p:cTn>
                                        <p:tgtEl>
                                          <p:spTgt spid="3">
                                            <p:txEl>
                                              <p:pRg st="16" end="16"/>
                                            </p:txEl>
                                          </p:spTgt>
                                        </p:tgtEl>
                                        <p:attrNameLst>
                                          <p:attrName>ppt_y</p:attrName>
                                        </p:attrNameLst>
                                      </p:cBhvr>
                                      <p:tavLst>
                                        <p:tav tm="0">
                                          <p:val>
                                            <p:strVal val="#ppt_y+.1"/>
                                          </p:val>
                                        </p:tav>
                                        <p:tav tm="100000">
                                          <p:val>
                                            <p:strVal val="#ppt_y"/>
                                          </p:val>
                                        </p:tav>
                                      </p:tavLst>
                                    </p:anim>
                                    <p:animEffect transition="in" filter="fade">
                                      <p:cBhvr>
                                        <p:cTn id="211" dur="1000" decel="50000">
                                          <p:stCondLst>
                                            <p:cond delay="0"/>
                                          </p:stCondLst>
                                        </p:cTn>
                                        <p:tgtEl>
                                          <p:spTgt spid="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Create a LAN Network</a:t>
            </a:r>
            <a:endParaRPr lang="en-US" dirty="0"/>
          </a:p>
        </p:txBody>
      </p:sp>
      <p:sp>
        <p:nvSpPr>
          <p:cNvPr id="3" name="Content Placeholder 2"/>
          <p:cNvSpPr>
            <a:spLocks noGrp="1"/>
          </p:cNvSpPr>
          <p:nvPr>
            <p:ph sz="quarter" idx="1"/>
          </p:nvPr>
        </p:nvSpPr>
        <p:spPr/>
        <p:txBody>
          <a:bodyPr>
            <a:normAutofit fontScale="40000" lnSpcReduction="20000"/>
          </a:bodyPr>
          <a:lstStyle/>
          <a:p>
            <a:r>
              <a:rPr lang="en-US" dirty="0" smtClean="0"/>
              <a:t>1. Go to control panel</a:t>
            </a:r>
          </a:p>
          <a:p>
            <a:r>
              <a:rPr lang="en-US" dirty="0" smtClean="0"/>
              <a:t>2. Click Network And Internet</a:t>
            </a:r>
          </a:p>
          <a:p>
            <a:r>
              <a:rPr lang="en-US" dirty="0" smtClean="0"/>
              <a:t>3. Click Network And Sharing Center</a:t>
            </a:r>
          </a:p>
          <a:p>
            <a:r>
              <a:rPr lang="en-US" dirty="0" smtClean="0"/>
              <a:t>4. Click Home Group</a:t>
            </a:r>
          </a:p>
          <a:p>
            <a:r>
              <a:rPr lang="en-US" dirty="0" smtClean="0"/>
              <a:t>5. Click Advance Sharing Setting</a:t>
            </a:r>
          </a:p>
          <a:p>
            <a:r>
              <a:rPr lang="en-US" dirty="0" smtClean="0"/>
              <a:t>6. There are two types: Home to work, Public</a:t>
            </a:r>
          </a:p>
          <a:p>
            <a:r>
              <a:rPr lang="en-US" dirty="0" smtClean="0"/>
              <a:t>7. From Home to work select &gt;Turn on Network Discovery &gt;Turn on file and printer</a:t>
            </a:r>
          </a:p>
          <a:p>
            <a:r>
              <a:rPr lang="en-US" dirty="0" smtClean="0"/>
              <a:t>sharing &gt;Turn on public folder sharing..... &gt;Enable file sharing for device........ &gt;Allow</a:t>
            </a:r>
          </a:p>
          <a:p>
            <a:r>
              <a:rPr lang="en-US" dirty="0" smtClean="0"/>
              <a:t>windows to manage.....</a:t>
            </a:r>
          </a:p>
          <a:p>
            <a:r>
              <a:rPr lang="en-US" dirty="0" smtClean="0"/>
              <a:t>8. From Public select &gt;Turn on Network Discovery &gt;Turn on file and printer sharing &gt;Turn</a:t>
            </a:r>
          </a:p>
          <a:p>
            <a:r>
              <a:rPr lang="en-US" dirty="0" smtClean="0"/>
              <a:t>on public folder sharing..... &gt;Enable file sharing for device........ &gt;Turn off password</a:t>
            </a:r>
          </a:p>
          <a:p>
            <a:r>
              <a:rPr lang="en-US" dirty="0" smtClean="0"/>
              <a:t>protected sharing.</a:t>
            </a:r>
          </a:p>
          <a:p>
            <a:r>
              <a:rPr lang="en-US" dirty="0" smtClean="0"/>
              <a:t>9. Click change Adapter Setting (Top left side of the window)</a:t>
            </a:r>
          </a:p>
          <a:p>
            <a:r>
              <a:rPr lang="en-US" dirty="0" smtClean="0"/>
              <a:t>10. You will find this</a:t>
            </a:r>
          </a:p>
          <a:p>
            <a:r>
              <a:rPr lang="en-US" dirty="0" smtClean="0"/>
              <a:t>11. Plug your cable and then find this</a:t>
            </a:r>
          </a:p>
          <a:p>
            <a:r>
              <a:rPr lang="en-US" dirty="0" smtClean="0"/>
              <a:t>12. Now setup your IP. Right click on Local Area Connection go to properties.</a:t>
            </a:r>
          </a:p>
          <a:p>
            <a:r>
              <a:rPr lang="en-US" dirty="0" smtClean="0"/>
              <a:t>13. Double click Internet protocol version 4 (TCP/IPv4) Or click properties</a:t>
            </a:r>
          </a:p>
          <a:p>
            <a:r>
              <a:rPr lang="en-US" dirty="0" smtClean="0"/>
              <a:t>14. Click Use the following IP address</a:t>
            </a:r>
          </a:p>
          <a:p>
            <a:r>
              <a:rPr lang="en-US" dirty="0" smtClean="0"/>
              <a:t>15. IP </a:t>
            </a:r>
            <a:r>
              <a:rPr lang="en-US" dirty="0" err="1" smtClean="0"/>
              <a:t>address:Give</a:t>
            </a:r>
            <a:r>
              <a:rPr lang="en-US" dirty="0" smtClean="0"/>
              <a:t> your IP address</a:t>
            </a:r>
          </a:p>
          <a:p>
            <a:r>
              <a:rPr lang="en-US" dirty="0" smtClean="0"/>
              <a:t>16. Subnet mask: Just press tab it will automatically generate (Default-255.255.255.0)</a:t>
            </a:r>
          </a:p>
          <a:p>
            <a:r>
              <a:rPr lang="en-US" dirty="0" smtClean="0"/>
              <a:t>17. Click use the following DNS server address.</a:t>
            </a:r>
          </a:p>
          <a:p>
            <a:r>
              <a:rPr lang="en-US" dirty="0" smtClean="0"/>
              <a:t>18. Click ok.</a:t>
            </a:r>
          </a:p>
          <a:p>
            <a:r>
              <a:rPr lang="en-US" dirty="0" smtClean="0"/>
              <a:t>Finally all setting comes to an end. Now you can easily connect or disconnect your Local Area</a:t>
            </a:r>
          </a:p>
          <a:p>
            <a:r>
              <a:rPr lang="en-US" dirty="0" smtClean="0"/>
              <a:t>Connection. Remember follow the same procedure otherwise you will repeat a circular loop and</a:t>
            </a:r>
          </a:p>
          <a:p>
            <a:r>
              <a:rPr lang="en-US" dirty="0" smtClean="0"/>
              <a:t>can't move forward. Just follow this procedure </a:t>
            </a:r>
            <a:r>
              <a:rPr lang="en-US" dirty="0" err="1" smtClean="0"/>
              <a:t>i</a:t>
            </a:r>
            <a:r>
              <a:rPr lang="en-US" dirty="0" smtClean="0"/>
              <a:t> think you can setup Local Area Connection</a:t>
            </a:r>
          </a:p>
          <a:p>
            <a:r>
              <a:rPr lang="en-US" dirty="0" smtClean="0"/>
              <a:t>within a minute.</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11000">
        <p14:ripple dir="ld"/>
        <p:sndAc>
          <p:stSnd>
            <p:snd r:embed="rId3" name="chimes.wav"/>
          </p:stSnd>
        </p:sndAc>
      </p:transition>
    </mc:Choice>
    <mc:Fallback>
      <p:transition spd="slow" advClick="0" advTm="11000">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Scale>
                                      <p:cBhvr>
                                        <p:cTn id="19"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3">
                                            <p:txEl>
                                              <p:pRg st="0" end="0"/>
                                            </p:txEl>
                                          </p:spTgt>
                                        </p:tgtEl>
                                        <p:attrNameLst>
                                          <p:attrName>ppt_x</p:attrName>
                                          <p:attrName>ppt_y</p:attrName>
                                        </p:attrNameLst>
                                      </p:cBhvr>
                                    </p:animMotion>
                                    <p:animEffect transition="in" filter="fade">
                                      <p:cBhvr>
                                        <p:cTn id="21" dur="10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2" presetClass="entr" presetSubtype="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Scale>
                                      <p:cBhvr>
                                        <p:cTn id="26" dur="1000" decel="50000" fill="hold">
                                          <p:stCondLst>
                                            <p:cond delay="0"/>
                                          </p:stCondLst>
                                        </p:cTn>
                                        <p:tgtEl>
                                          <p:spTgt spid="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3">
                                            <p:txEl>
                                              <p:pRg st="1" end="1"/>
                                            </p:txEl>
                                          </p:spTgt>
                                        </p:tgtEl>
                                        <p:attrNameLst>
                                          <p:attrName>ppt_x</p:attrName>
                                          <p:attrName>ppt_y</p:attrName>
                                        </p:attrNameLst>
                                      </p:cBhvr>
                                    </p:animMotion>
                                    <p:animEffect transition="in" filter="fade">
                                      <p:cBhvr>
                                        <p:cTn id="28" dur="10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Scale>
                                      <p:cBhvr>
                                        <p:cTn id="33" dur="1000" decel="50000" fill="hold">
                                          <p:stCondLst>
                                            <p:cond delay="0"/>
                                          </p:stCondLst>
                                        </p:cTn>
                                        <p:tgtEl>
                                          <p:spTgt spid="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
                                            <p:txEl>
                                              <p:pRg st="2" end="2"/>
                                            </p:txEl>
                                          </p:spTgt>
                                        </p:tgtEl>
                                        <p:attrNameLst>
                                          <p:attrName>ppt_x</p:attrName>
                                          <p:attrName>ppt_y</p:attrName>
                                        </p:attrNameLst>
                                      </p:cBhvr>
                                    </p:animMotion>
                                    <p:animEffect transition="in" filter="fade">
                                      <p:cBhvr>
                                        <p:cTn id="35" dur="10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2" presetClass="entr" presetSubtype="0"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Scale>
                                      <p:cBhvr>
                                        <p:cTn id="40" dur="1000" decel="50000" fill="hold">
                                          <p:stCondLst>
                                            <p:cond delay="0"/>
                                          </p:stCondLst>
                                        </p:cTn>
                                        <p:tgtEl>
                                          <p:spTgt spid="3">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3">
                                            <p:txEl>
                                              <p:pRg st="3" end="3"/>
                                            </p:txEl>
                                          </p:spTgt>
                                        </p:tgtEl>
                                        <p:attrNameLst>
                                          <p:attrName>ppt_x</p:attrName>
                                          <p:attrName>ppt_y</p:attrName>
                                        </p:attrNameLst>
                                      </p:cBhvr>
                                    </p:animMotion>
                                    <p:animEffect transition="in" filter="fade">
                                      <p:cBhvr>
                                        <p:cTn id="42" dur="1000"/>
                                        <p:tgtEl>
                                          <p:spTgt spid="3">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2" presetClass="entr" presetSubtype="0"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Scale>
                                      <p:cBhvr>
                                        <p:cTn id="47" dur="1000" decel="50000" fill="hold">
                                          <p:stCondLst>
                                            <p:cond delay="0"/>
                                          </p:stCondLst>
                                        </p:cTn>
                                        <p:tgtEl>
                                          <p:spTgt spid="3">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1000" decel="50000" fill="hold">
                                          <p:stCondLst>
                                            <p:cond delay="0"/>
                                          </p:stCondLst>
                                        </p:cTn>
                                        <p:tgtEl>
                                          <p:spTgt spid="3">
                                            <p:txEl>
                                              <p:pRg st="4" end="4"/>
                                            </p:txEl>
                                          </p:spTgt>
                                        </p:tgtEl>
                                        <p:attrNameLst>
                                          <p:attrName>ppt_x</p:attrName>
                                          <p:attrName>ppt_y</p:attrName>
                                        </p:attrNameLst>
                                      </p:cBhvr>
                                    </p:animMotion>
                                    <p:animEffect transition="in" filter="fade">
                                      <p:cBhvr>
                                        <p:cTn id="49" dur="1000"/>
                                        <p:tgtEl>
                                          <p:spTgt spid="3">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2" presetClass="entr" presetSubtype="0" fill="hold" grpId="0" nodeType="clickEffect">
                                  <p:stCondLst>
                                    <p:cond delay="0"/>
                                  </p:stCondLst>
                                  <p:childTnLst>
                                    <p:set>
                                      <p:cBhvr>
                                        <p:cTn id="53" dur="1" fill="hold">
                                          <p:stCondLst>
                                            <p:cond delay="0"/>
                                          </p:stCondLst>
                                        </p:cTn>
                                        <p:tgtEl>
                                          <p:spTgt spid="3">
                                            <p:txEl>
                                              <p:pRg st="5" end="5"/>
                                            </p:txEl>
                                          </p:spTgt>
                                        </p:tgtEl>
                                        <p:attrNameLst>
                                          <p:attrName>style.visibility</p:attrName>
                                        </p:attrNameLst>
                                      </p:cBhvr>
                                      <p:to>
                                        <p:strVal val="visible"/>
                                      </p:to>
                                    </p:set>
                                    <p:animScale>
                                      <p:cBhvr>
                                        <p:cTn id="54" dur="1000" decel="50000" fill="hold">
                                          <p:stCondLst>
                                            <p:cond delay="0"/>
                                          </p:stCondLst>
                                        </p:cTn>
                                        <p:tgtEl>
                                          <p:spTgt spid="3">
                                            <p:txEl>
                                              <p:pRg st="5" end="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1000" decel="50000" fill="hold">
                                          <p:stCondLst>
                                            <p:cond delay="0"/>
                                          </p:stCondLst>
                                        </p:cTn>
                                        <p:tgtEl>
                                          <p:spTgt spid="3">
                                            <p:txEl>
                                              <p:pRg st="5" end="5"/>
                                            </p:txEl>
                                          </p:spTgt>
                                        </p:tgtEl>
                                        <p:attrNameLst>
                                          <p:attrName>ppt_x</p:attrName>
                                          <p:attrName>ppt_y</p:attrName>
                                        </p:attrNameLst>
                                      </p:cBhvr>
                                    </p:animMotion>
                                    <p:animEffect transition="in" filter="fade">
                                      <p:cBhvr>
                                        <p:cTn id="56" dur="1000"/>
                                        <p:tgtEl>
                                          <p:spTgt spid="3">
                                            <p:txEl>
                                              <p:pRg st="5" end="5"/>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2" presetClass="entr" presetSubtype="0" fill="hold" grpId="0" nodeType="clickEffect">
                                  <p:stCondLst>
                                    <p:cond delay="0"/>
                                  </p:stCondLst>
                                  <p:childTnLst>
                                    <p:set>
                                      <p:cBhvr>
                                        <p:cTn id="60" dur="1" fill="hold">
                                          <p:stCondLst>
                                            <p:cond delay="0"/>
                                          </p:stCondLst>
                                        </p:cTn>
                                        <p:tgtEl>
                                          <p:spTgt spid="3">
                                            <p:txEl>
                                              <p:pRg st="6" end="6"/>
                                            </p:txEl>
                                          </p:spTgt>
                                        </p:tgtEl>
                                        <p:attrNameLst>
                                          <p:attrName>style.visibility</p:attrName>
                                        </p:attrNameLst>
                                      </p:cBhvr>
                                      <p:to>
                                        <p:strVal val="visible"/>
                                      </p:to>
                                    </p:set>
                                    <p:animScale>
                                      <p:cBhvr>
                                        <p:cTn id="61" dur="1000" decel="50000" fill="hold">
                                          <p:stCondLst>
                                            <p:cond delay="0"/>
                                          </p:stCondLst>
                                        </p:cTn>
                                        <p:tgtEl>
                                          <p:spTgt spid="3">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2" dur="1000" decel="50000" fill="hold">
                                          <p:stCondLst>
                                            <p:cond delay="0"/>
                                          </p:stCondLst>
                                        </p:cTn>
                                        <p:tgtEl>
                                          <p:spTgt spid="3">
                                            <p:txEl>
                                              <p:pRg st="6" end="6"/>
                                            </p:txEl>
                                          </p:spTgt>
                                        </p:tgtEl>
                                        <p:attrNameLst>
                                          <p:attrName>ppt_x</p:attrName>
                                          <p:attrName>ppt_y</p:attrName>
                                        </p:attrNameLst>
                                      </p:cBhvr>
                                    </p:animMotion>
                                    <p:animEffect transition="in" filter="fade">
                                      <p:cBhvr>
                                        <p:cTn id="63" dur="1000"/>
                                        <p:tgtEl>
                                          <p:spTgt spid="3">
                                            <p:txEl>
                                              <p:pRg st="6" end="6"/>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2" presetClass="entr" presetSubtype="0" fill="hold" grpId="0" nodeType="clickEffect">
                                  <p:stCondLst>
                                    <p:cond delay="0"/>
                                  </p:stCondLst>
                                  <p:childTnLst>
                                    <p:set>
                                      <p:cBhvr>
                                        <p:cTn id="67" dur="1" fill="hold">
                                          <p:stCondLst>
                                            <p:cond delay="0"/>
                                          </p:stCondLst>
                                        </p:cTn>
                                        <p:tgtEl>
                                          <p:spTgt spid="3">
                                            <p:txEl>
                                              <p:pRg st="7" end="7"/>
                                            </p:txEl>
                                          </p:spTgt>
                                        </p:tgtEl>
                                        <p:attrNameLst>
                                          <p:attrName>style.visibility</p:attrName>
                                        </p:attrNameLst>
                                      </p:cBhvr>
                                      <p:to>
                                        <p:strVal val="visible"/>
                                      </p:to>
                                    </p:set>
                                    <p:animScale>
                                      <p:cBhvr>
                                        <p:cTn id="68" dur="1000" decel="50000" fill="hold">
                                          <p:stCondLst>
                                            <p:cond delay="0"/>
                                          </p:stCondLst>
                                        </p:cTn>
                                        <p:tgtEl>
                                          <p:spTgt spid="3">
                                            <p:txEl>
                                              <p:pRg st="7" end="7"/>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9" dur="1000" decel="50000" fill="hold">
                                          <p:stCondLst>
                                            <p:cond delay="0"/>
                                          </p:stCondLst>
                                        </p:cTn>
                                        <p:tgtEl>
                                          <p:spTgt spid="3">
                                            <p:txEl>
                                              <p:pRg st="7" end="7"/>
                                            </p:txEl>
                                          </p:spTgt>
                                        </p:tgtEl>
                                        <p:attrNameLst>
                                          <p:attrName>ppt_x</p:attrName>
                                          <p:attrName>ppt_y</p:attrName>
                                        </p:attrNameLst>
                                      </p:cBhvr>
                                    </p:animMotion>
                                    <p:animEffect transition="in" filter="fade">
                                      <p:cBhvr>
                                        <p:cTn id="70" dur="1000"/>
                                        <p:tgtEl>
                                          <p:spTgt spid="3">
                                            <p:txEl>
                                              <p:pRg st="7" end="7"/>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52" presetClass="entr" presetSubtype="0" fill="hold" grpId="0" nodeType="clickEffect">
                                  <p:stCondLst>
                                    <p:cond delay="0"/>
                                  </p:stCondLst>
                                  <p:childTnLst>
                                    <p:set>
                                      <p:cBhvr>
                                        <p:cTn id="74" dur="1" fill="hold">
                                          <p:stCondLst>
                                            <p:cond delay="0"/>
                                          </p:stCondLst>
                                        </p:cTn>
                                        <p:tgtEl>
                                          <p:spTgt spid="3">
                                            <p:txEl>
                                              <p:pRg st="8" end="8"/>
                                            </p:txEl>
                                          </p:spTgt>
                                        </p:tgtEl>
                                        <p:attrNameLst>
                                          <p:attrName>style.visibility</p:attrName>
                                        </p:attrNameLst>
                                      </p:cBhvr>
                                      <p:to>
                                        <p:strVal val="visible"/>
                                      </p:to>
                                    </p:set>
                                    <p:animScale>
                                      <p:cBhvr>
                                        <p:cTn id="75" dur="1000" decel="50000" fill="hold">
                                          <p:stCondLst>
                                            <p:cond delay="0"/>
                                          </p:stCondLst>
                                        </p:cTn>
                                        <p:tgtEl>
                                          <p:spTgt spid="3">
                                            <p:txEl>
                                              <p:pRg st="8" end="8"/>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6" dur="1000" decel="50000" fill="hold">
                                          <p:stCondLst>
                                            <p:cond delay="0"/>
                                          </p:stCondLst>
                                        </p:cTn>
                                        <p:tgtEl>
                                          <p:spTgt spid="3">
                                            <p:txEl>
                                              <p:pRg st="8" end="8"/>
                                            </p:txEl>
                                          </p:spTgt>
                                        </p:tgtEl>
                                        <p:attrNameLst>
                                          <p:attrName>ppt_x</p:attrName>
                                          <p:attrName>ppt_y</p:attrName>
                                        </p:attrNameLst>
                                      </p:cBhvr>
                                    </p:animMotion>
                                    <p:animEffect transition="in" filter="fade">
                                      <p:cBhvr>
                                        <p:cTn id="77" dur="1000"/>
                                        <p:tgtEl>
                                          <p:spTgt spid="3">
                                            <p:txEl>
                                              <p:pRg st="8" end="8"/>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52" presetClass="entr" presetSubtype="0" fill="hold" grpId="0" nodeType="clickEffect">
                                  <p:stCondLst>
                                    <p:cond delay="0"/>
                                  </p:stCondLst>
                                  <p:childTnLst>
                                    <p:set>
                                      <p:cBhvr>
                                        <p:cTn id="81" dur="1" fill="hold">
                                          <p:stCondLst>
                                            <p:cond delay="0"/>
                                          </p:stCondLst>
                                        </p:cTn>
                                        <p:tgtEl>
                                          <p:spTgt spid="3">
                                            <p:txEl>
                                              <p:pRg st="9" end="9"/>
                                            </p:txEl>
                                          </p:spTgt>
                                        </p:tgtEl>
                                        <p:attrNameLst>
                                          <p:attrName>style.visibility</p:attrName>
                                        </p:attrNameLst>
                                      </p:cBhvr>
                                      <p:to>
                                        <p:strVal val="visible"/>
                                      </p:to>
                                    </p:set>
                                    <p:animScale>
                                      <p:cBhvr>
                                        <p:cTn id="82" dur="1000" decel="50000" fill="hold">
                                          <p:stCondLst>
                                            <p:cond delay="0"/>
                                          </p:stCondLst>
                                        </p:cTn>
                                        <p:tgtEl>
                                          <p:spTgt spid="3">
                                            <p:txEl>
                                              <p:pRg st="9" end="9"/>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3" dur="1000" decel="50000" fill="hold">
                                          <p:stCondLst>
                                            <p:cond delay="0"/>
                                          </p:stCondLst>
                                        </p:cTn>
                                        <p:tgtEl>
                                          <p:spTgt spid="3">
                                            <p:txEl>
                                              <p:pRg st="9" end="9"/>
                                            </p:txEl>
                                          </p:spTgt>
                                        </p:tgtEl>
                                        <p:attrNameLst>
                                          <p:attrName>ppt_x</p:attrName>
                                          <p:attrName>ppt_y</p:attrName>
                                        </p:attrNameLst>
                                      </p:cBhvr>
                                    </p:animMotion>
                                    <p:animEffect transition="in" filter="fade">
                                      <p:cBhvr>
                                        <p:cTn id="84" dur="1000"/>
                                        <p:tgtEl>
                                          <p:spTgt spid="3">
                                            <p:txEl>
                                              <p:pRg st="9" end="9"/>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52" presetClass="entr" presetSubtype="0" fill="hold" grpId="0" nodeType="clickEffect">
                                  <p:stCondLst>
                                    <p:cond delay="0"/>
                                  </p:stCondLst>
                                  <p:childTnLst>
                                    <p:set>
                                      <p:cBhvr>
                                        <p:cTn id="88" dur="1" fill="hold">
                                          <p:stCondLst>
                                            <p:cond delay="0"/>
                                          </p:stCondLst>
                                        </p:cTn>
                                        <p:tgtEl>
                                          <p:spTgt spid="3">
                                            <p:txEl>
                                              <p:pRg st="10" end="10"/>
                                            </p:txEl>
                                          </p:spTgt>
                                        </p:tgtEl>
                                        <p:attrNameLst>
                                          <p:attrName>style.visibility</p:attrName>
                                        </p:attrNameLst>
                                      </p:cBhvr>
                                      <p:to>
                                        <p:strVal val="visible"/>
                                      </p:to>
                                    </p:set>
                                    <p:animScale>
                                      <p:cBhvr>
                                        <p:cTn id="89" dur="1000" decel="50000" fill="hold">
                                          <p:stCondLst>
                                            <p:cond delay="0"/>
                                          </p:stCondLst>
                                        </p:cTn>
                                        <p:tgtEl>
                                          <p:spTgt spid="3">
                                            <p:txEl>
                                              <p:pRg st="10" end="1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0" dur="1000" decel="50000" fill="hold">
                                          <p:stCondLst>
                                            <p:cond delay="0"/>
                                          </p:stCondLst>
                                        </p:cTn>
                                        <p:tgtEl>
                                          <p:spTgt spid="3">
                                            <p:txEl>
                                              <p:pRg st="10" end="10"/>
                                            </p:txEl>
                                          </p:spTgt>
                                        </p:tgtEl>
                                        <p:attrNameLst>
                                          <p:attrName>ppt_x</p:attrName>
                                          <p:attrName>ppt_y</p:attrName>
                                        </p:attrNameLst>
                                      </p:cBhvr>
                                    </p:animMotion>
                                    <p:animEffect transition="in" filter="fade">
                                      <p:cBhvr>
                                        <p:cTn id="91" dur="1000"/>
                                        <p:tgtEl>
                                          <p:spTgt spid="3">
                                            <p:txEl>
                                              <p:pRg st="10" end="10"/>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52" presetClass="entr" presetSubtype="0" fill="hold" grpId="0" nodeType="clickEffect">
                                  <p:stCondLst>
                                    <p:cond delay="0"/>
                                  </p:stCondLst>
                                  <p:childTnLst>
                                    <p:set>
                                      <p:cBhvr>
                                        <p:cTn id="95" dur="1" fill="hold">
                                          <p:stCondLst>
                                            <p:cond delay="0"/>
                                          </p:stCondLst>
                                        </p:cTn>
                                        <p:tgtEl>
                                          <p:spTgt spid="3">
                                            <p:txEl>
                                              <p:pRg st="11" end="11"/>
                                            </p:txEl>
                                          </p:spTgt>
                                        </p:tgtEl>
                                        <p:attrNameLst>
                                          <p:attrName>style.visibility</p:attrName>
                                        </p:attrNameLst>
                                      </p:cBhvr>
                                      <p:to>
                                        <p:strVal val="visible"/>
                                      </p:to>
                                    </p:set>
                                    <p:animScale>
                                      <p:cBhvr>
                                        <p:cTn id="96" dur="1000" decel="50000" fill="hold">
                                          <p:stCondLst>
                                            <p:cond delay="0"/>
                                          </p:stCondLst>
                                        </p:cTn>
                                        <p:tgtEl>
                                          <p:spTgt spid="3">
                                            <p:txEl>
                                              <p:pRg st="11" end="1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7" dur="1000" decel="50000" fill="hold">
                                          <p:stCondLst>
                                            <p:cond delay="0"/>
                                          </p:stCondLst>
                                        </p:cTn>
                                        <p:tgtEl>
                                          <p:spTgt spid="3">
                                            <p:txEl>
                                              <p:pRg st="11" end="11"/>
                                            </p:txEl>
                                          </p:spTgt>
                                        </p:tgtEl>
                                        <p:attrNameLst>
                                          <p:attrName>ppt_x</p:attrName>
                                          <p:attrName>ppt_y</p:attrName>
                                        </p:attrNameLst>
                                      </p:cBhvr>
                                    </p:animMotion>
                                    <p:animEffect transition="in" filter="fade">
                                      <p:cBhvr>
                                        <p:cTn id="98" dur="1000"/>
                                        <p:tgtEl>
                                          <p:spTgt spid="3">
                                            <p:txEl>
                                              <p:pRg st="11" end="11"/>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52" presetClass="entr" presetSubtype="0" fill="hold" grpId="0" nodeType="clickEffect">
                                  <p:stCondLst>
                                    <p:cond delay="0"/>
                                  </p:stCondLst>
                                  <p:childTnLst>
                                    <p:set>
                                      <p:cBhvr>
                                        <p:cTn id="102" dur="1" fill="hold">
                                          <p:stCondLst>
                                            <p:cond delay="0"/>
                                          </p:stCondLst>
                                        </p:cTn>
                                        <p:tgtEl>
                                          <p:spTgt spid="3">
                                            <p:txEl>
                                              <p:pRg st="12" end="12"/>
                                            </p:txEl>
                                          </p:spTgt>
                                        </p:tgtEl>
                                        <p:attrNameLst>
                                          <p:attrName>style.visibility</p:attrName>
                                        </p:attrNameLst>
                                      </p:cBhvr>
                                      <p:to>
                                        <p:strVal val="visible"/>
                                      </p:to>
                                    </p:set>
                                    <p:animScale>
                                      <p:cBhvr>
                                        <p:cTn id="103" dur="1000" decel="50000" fill="hold">
                                          <p:stCondLst>
                                            <p:cond delay="0"/>
                                          </p:stCondLst>
                                        </p:cTn>
                                        <p:tgtEl>
                                          <p:spTgt spid="3">
                                            <p:txEl>
                                              <p:pRg st="12" end="1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4" dur="1000" decel="50000" fill="hold">
                                          <p:stCondLst>
                                            <p:cond delay="0"/>
                                          </p:stCondLst>
                                        </p:cTn>
                                        <p:tgtEl>
                                          <p:spTgt spid="3">
                                            <p:txEl>
                                              <p:pRg st="12" end="12"/>
                                            </p:txEl>
                                          </p:spTgt>
                                        </p:tgtEl>
                                        <p:attrNameLst>
                                          <p:attrName>ppt_x</p:attrName>
                                          <p:attrName>ppt_y</p:attrName>
                                        </p:attrNameLst>
                                      </p:cBhvr>
                                    </p:animMotion>
                                    <p:animEffect transition="in" filter="fade">
                                      <p:cBhvr>
                                        <p:cTn id="105" dur="1000"/>
                                        <p:tgtEl>
                                          <p:spTgt spid="3">
                                            <p:txEl>
                                              <p:pRg st="12" end="12"/>
                                            </p:txEl>
                                          </p:spTgt>
                                        </p:tgtEl>
                                      </p:cBhvr>
                                    </p:animEffect>
                                  </p:childTnLst>
                                </p:cTn>
                              </p:par>
                            </p:childTnLst>
                          </p:cTn>
                        </p:par>
                      </p:childTnLst>
                    </p:cTn>
                  </p:par>
                  <p:par>
                    <p:cTn id="106" fill="hold">
                      <p:stCondLst>
                        <p:cond delay="indefinite"/>
                      </p:stCondLst>
                      <p:childTnLst>
                        <p:par>
                          <p:cTn id="107" fill="hold">
                            <p:stCondLst>
                              <p:cond delay="0"/>
                            </p:stCondLst>
                            <p:childTnLst>
                              <p:par>
                                <p:cTn id="108" presetID="52" presetClass="entr" presetSubtype="0" fill="hold" grpId="0" nodeType="clickEffect">
                                  <p:stCondLst>
                                    <p:cond delay="0"/>
                                  </p:stCondLst>
                                  <p:childTnLst>
                                    <p:set>
                                      <p:cBhvr>
                                        <p:cTn id="109" dur="1" fill="hold">
                                          <p:stCondLst>
                                            <p:cond delay="0"/>
                                          </p:stCondLst>
                                        </p:cTn>
                                        <p:tgtEl>
                                          <p:spTgt spid="3">
                                            <p:txEl>
                                              <p:pRg st="13" end="13"/>
                                            </p:txEl>
                                          </p:spTgt>
                                        </p:tgtEl>
                                        <p:attrNameLst>
                                          <p:attrName>style.visibility</p:attrName>
                                        </p:attrNameLst>
                                      </p:cBhvr>
                                      <p:to>
                                        <p:strVal val="visible"/>
                                      </p:to>
                                    </p:set>
                                    <p:animScale>
                                      <p:cBhvr>
                                        <p:cTn id="110" dur="1000" decel="50000" fill="hold">
                                          <p:stCondLst>
                                            <p:cond delay="0"/>
                                          </p:stCondLst>
                                        </p:cTn>
                                        <p:tgtEl>
                                          <p:spTgt spid="3">
                                            <p:txEl>
                                              <p:pRg st="13" end="1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1" dur="1000" decel="50000" fill="hold">
                                          <p:stCondLst>
                                            <p:cond delay="0"/>
                                          </p:stCondLst>
                                        </p:cTn>
                                        <p:tgtEl>
                                          <p:spTgt spid="3">
                                            <p:txEl>
                                              <p:pRg st="13" end="13"/>
                                            </p:txEl>
                                          </p:spTgt>
                                        </p:tgtEl>
                                        <p:attrNameLst>
                                          <p:attrName>ppt_x</p:attrName>
                                          <p:attrName>ppt_y</p:attrName>
                                        </p:attrNameLst>
                                      </p:cBhvr>
                                    </p:animMotion>
                                    <p:animEffect transition="in" filter="fade">
                                      <p:cBhvr>
                                        <p:cTn id="112" dur="1000"/>
                                        <p:tgtEl>
                                          <p:spTgt spid="3">
                                            <p:txEl>
                                              <p:pRg st="13" end="13"/>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52" presetClass="entr" presetSubtype="0" fill="hold" grpId="0" nodeType="clickEffect">
                                  <p:stCondLst>
                                    <p:cond delay="0"/>
                                  </p:stCondLst>
                                  <p:childTnLst>
                                    <p:set>
                                      <p:cBhvr>
                                        <p:cTn id="116" dur="1" fill="hold">
                                          <p:stCondLst>
                                            <p:cond delay="0"/>
                                          </p:stCondLst>
                                        </p:cTn>
                                        <p:tgtEl>
                                          <p:spTgt spid="3">
                                            <p:txEl>
                                              <p:pRg st="14" end="14"/>
                                            </p:txEl>
                                          </p:spTgt>
                                        </p:tgtEl>
                                        <p:attrNameLst>
                                          <p:attrName>style.visibility</p:attrName>
                                        </p:attrNameLst>
                                      </p:cBhvr>
                                      <p:to>
                                        <p:strVal val="visible"/>
                                      </p:to>
                                    </p:set>
                                    <p:animScale>
                                      <p:cBhvr>
                                        <p:cTn id="117" dur="1000" decel="50000" fill="hold">
                                          <p:stCondLst>
                                            <p:cond delay="0"/>
                                          </p:stCondLst>
                                        </p:cTn>
                                        <p:tgtEl>
                                          <p:spTgt spid="3">
                                            <p:txEl>
                                              <p:pRg st="14" end="1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8" dur="1000" decel="50000" fill="hold">
                                          <p:stCondLst>
                                            <p:cond delay="0"/>
                                          </p:stCondLst>
                                        </p:cTn>
                                        <p:tgtEl>
                                          <p:spTgt spid="3">
                                            <p:txEl>
                                              <p:pRg st="14" end="14"/>
                                            </p:txEl>
                                          </p:spTgt>
                                        </p:tgtEl>
                                        <p:attrNameLst>
                                          <p:attrName>ppt_x</p:attrName>
                                          <p:attrName>ppt_y</p:attrName>
                                        </p:attrNameLst>
                                      </p:cBhvr>
                                    </p:animMotion>
                                    <p:animEffect transition="in" filter="fade">
                                      <p:cBhvr>
                                        <p:cTn id="119" dur="1000"/>
                                        <p:tgtEl>
                                          <p:spTgt spid="3">
                                            <p:txEl>
                                              <p:pRg st="14" end="14"/>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52" presetClass="entr" presetSubtype="0" fill="hold" grpId="0" nodeType="clickEffect">
                                  <p:stCondLst>
                                    <p:cond delay="0"/>
                                  </p:stCondLst>
                                  <p:childTnLst>
                                    <p:set>
                                      <p:cBhvr>
                                        <p:cTn id="123" dur="1" fill="hold">
                                          <p:stCondLst>
                                            <p:cond delay="0"/>
                                          </p:stCondLst>
                                        </p:cTn>
                                        <p:tgtEl>
                                          <p:spTgt spid="3">
                                            <p:txEl>
                                              <p:pRg st="15" end="15"/>
                                            </p:txEl>
                                          </p:spTgt>
                                        </p:tgtEl>
                                        <p:attrNameLst>
                                          <p:attrName>style.visibility</p:attrName>
                                        </p:attrNameLst>
                                      </p:cBhvr>
                                      <p:to>
                                        <p:strVal val="visible"/>
                                      </p:to>
                                    </p:set>
                                    <p:animScale>
                                      <p:cBhvr>
                                        <p:cTn id="124" dur="1000" decel="50000" fill="hold">
                                          <p:stCondLst>
                                            <p:cond delay="0"/>
                                          </p:stCondLst>
                                        </p:cTn>
                                        <p:tgtEl>
                                          <p:spTgt spid="3">
                                            <p:txEl>
                                              <p:pRg st="15" end="1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5" dur="1000" decel="50000" fill="hold">
                                          <p:stCondLst>
                                            <p:cond delay="0"/>
                                          </p:stCondLst>
                                        </p:cTn>
                                        <p:tgtEl>
                                          <p:spTgt spid="3">
                                            <p:txEl>
                                              <p:pRg st="15" end="15"/>
                                            </p:txEl>
                                          </p:spTgt>
                                        </p:tgtEl>
                                        <p:attrNameLst>
                                          <p:attrName>ppt_x</p:attrName>
                                          <p:attrName>ppt_y</p:attrName>
                                        </p:attrNameLst>
                                      </p:cBhvr>
                                    </p:animMotion>
                                    <p:animEffect transition="in" filter="fade">
                                      <p:cBhvr>
                                        <p:cTn id="126" dur="1000"/>
                                        <p:tgtEl>
                                          <p:spTgt spid="3">
                                            <p:txEl>
                                              <p:pRg st="15" end="15"/>
                                            </p:txEl>
                                          </p:spTgt>
                                        </p:tgtEl>
                                      </p:cBhvr>
                                    </p:animEffect>
                                  </p:childTnLst>
                                </p:cTn>
                              </p:par>
                            </p:childTnLst>
                          </p:cTn>
                        </p:par>
                      </p:childTnLst>
                    </p:cTn>
                  </p:par>
                  <p:par>
                    <p:cTn id="127" fill="hold">
                      <p:stCondLst>
                        <p:cond delay="indefinite"/>
                      </p:stCondLst>
                      <p:childTnLst>
                        <p:par>
                          <p:cTn id="128" fill="hold">
                            <p:stCondLst>
                              <p:cond delay="0"/>
                            </p:stCondLst>
                            <p:childTnLst>
                              <p:par>
                                <p:cTn id="129" presetID="52" presetClass="entr" presetSubtype="0" fill="hold" grpId="0" nodeType="clickEffect">
                                  <p:stCondLst>
                                    <p:cond delay="0"/>
                                  </p:stCondLst>
                                  <p:childTnLst>
                                    <p:set>
                                      <p:cBhvr>
                                        <p:cTn id="130" dur="1" fill="hold">
                                          <p:stCondLst>
                                            <p:cond delay="0"/>
                                          </p:stCondLst>
                                        </p:cTn>
                                        <p:tgtEl>
                                          <p:spTgt spid="3">
                                            <p:txEl>
                                              <p:pRg st="16" end="16"/>
                                            </p:txEl>
                                          </p:spTgt>
                                        </p:tgtEl>
                                        <p:attrNameLst>
                                          <p:attrName>style.visibility</p:attrName>
                                        </p:attrNameLst>
                                      </p:cBhvr>
                                      <p:to>
                                        <p:strVal val="visible"/>
                                      </p:to>
                                    </p:set>
                                    <p:animScale>
                                      <p:cBhvr>
                                        <p:cTn id="131" dur="1000" decel="50000" fill="hold">
                                          <p:stCondLst>
                                            <p:cond delay="0"/>
                                          </p:stCondLst>
                                        </p:cTn>
                                        <p:tgtEl>
                                          <p:spTgt spid="3">
                                            <p:txEl>
                                              <p:pRg st="16" end="1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2" dur="1000" decel="50000" fill="hold">
                                          <p:stCondLst>
                                            <p:cond delay="0"/>
                                          </p:stCondLst>
                                        </p:cTn>
                                        <p:tgtEl>
                                          <p:spTgt spid="3">
                                            <p:txEl>
                                              <p:pRg st="16" end="16"/>
                                            </p:txEl>
                                          </p:spTgt>
                                        </p:tgtEl>
                                        <p:attrNameLst>
                                          <p:attrName>ppt_x</p:attrName>
                                          <p:attrName>ppt_y</p:attrName>
                                        </p:attrNameLst>
                                      </p:cBhvr>
                                    </p:animMotion>
                                    <p:animEffect transition="in" filter="fade">
                                      <p:cBhvr>
                                        <p:cTn id="133" dur="1000"/>
                                        <p:tgtEl>
                                          <p:spTgt spid="3">
                                            <p:txEl>
                                              <p:pRg st="16" end="16"/>
                                            </p:txEl>
                                          </p:spTgt>
                                        </p:tgtEl>
                                      </p:cBhvr>
                                    </p:animEffect>
                                  </p:childTnLst>
                                </p:cTn>
                              </p:par>
                            </p:childTnLst>
                          </p:cTn>
                        </p:par>
                      </p:childTnLst>
                    </p:cTn>
                  </p:par>
                  <p:par>
                    <p:cTn id="134" fill="hold">
                      <p:stCondLst>
                        <p:cond delay="indefinite"/>
                      </p:stCondLst>
                      <p:childTnLst>
                        <p:par>
                          <p:cTn id="135" fill="hold">
                            <p:stCondLst>
                              <p:cond delay="0"/>
                            </p:stCondLst>
                            <p:childTnLst>
                              <p:par>
                                <p:cTn id="136" presetID="52" presetClass="entr" presetSubtype="0" fill="hold" grpId="0" nodeType="clickEffect">
                                  <p:stCondLst>
                                    <p:cond delay="0"/>
                                  </p:stCondLst>
                                  <p:childTnLst>
                                    <p:set>
                                      <p:cBhvr>
                                        <p:cTn id="137" dur="1" fill="hold">
                                          <p:stCondLst>
                                            <p:cond delay="0"/>
                                          </p:stCondLst>
                                        </p:cTn>
                                        <p:tgtEl>
                                          <p:spTgt spid="3">
                                            <p:txEl>
                                              <p:pRg st="17" end="17"/>
                                            </p:txEl>
                                          </p:spTgt>
                                        </p:tgtEl>
                                        <p:attrNameLst>
                                          <p:attrName>style.visibility</p:attrName>
                                        </p:attrNameLst>
                                      </p:cBhvr>
                                      <p:to>
                                        <p:strVal val="visible"/>
                                      </p:to>
                                    </p:set>
                                    <p:animScale>
                                      <p:cBhvr>
                                        <p:cTn id="138" dur="1000" decel="50000" fill="hold">
                                          <p:stCondLst>
                                            <p:cond delay="0"/>
                                          </p:stCondLst>
                                        </p:cTn>
                                        <p:tgtEl>
                                          <p:spTgt spid="3">
                                            <p:txEl>
                                              <p:pRg st="17" end="17"/>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9" dur="1000" decel="50000" fill="hold">
                                          <p:stCondLst>
                                            <p:cond delay="0"/>
                                          </p:stCondLst>
                                        </p:cTn>
                                        <p:tgtEl>
                                          <p:spTgt spid="3">
                                            <p:txEl>
                                              <p:pRg st="17" end="17"/>
                                            </p:txEl>
                                          </p:spTgt>
                                        </p:tgtEl>
                                        <p:attrNameLst>
                                          <p:attrName>ppt_x</p:attrName>
                                          <p:attrName>ppt_y</p:attrName>
                                        </p:attrNameLst>
                                      </p:cBhvr>
                                    </p:animMotion>
                                    <p:animEffect transition="in" filter="fade">
                                      <p:cBhvr>
                                        <p:cTn id="140" dur="1000"/>
                                        <p:tgtEl>
                                          <p:spTgt spid="3">
                                            <p:txEl>
                                              <p:pRg st="17" end="17"/>
                                            </p:txEl>
                                          </p:spTgt>
                                        </p:tgtEl>
                                      </p:cBhvr>
                                    </p:animEffect>
                                  </p:childTnLst>
                                </p:cTn>
                              </p:par>
                            </p:childTnLst>
                          </p:cTn>
                        </p:par>
                      </p:childTnLst>
                    </p:cTn>
                  </p:par>
                  <p:par>
                    <p:cTn id="141" fill="hold">
                      <p:stCondLst>
                        <p:cond delay="indefinite"/>
                      </p:stCondLst>
                      <p:childTnLst>
                        <p:par>
                          <p:cTn id="142" fill="hold">
                            <p:stCondLst>
                              <p:cond delay="0"/>
                            </p:stCondLst>
                            <p:childTnLst>
                              <p:par>
                                <p:cTn id="143" presetID="52" presetClass="entr" presetSubtype="0" fill="hold" grpId="0" nodeType="clickEffect">
                                  <p:stCondLst>
                                    <p:cond delay="0"/>
                                  </p:stCondLst>
                                  <p:childTnLst>
                                    <p:set>
                                      <p:cBhvr>
                                        <p:cTn id="144" dur="1" fill="hold">
                                          <p:stCondLst>
                                            <p:cond delay="0"/>
                                          </p:stCondLst>
                                        </p:cTn>
                                        <p:tgtEl>
                                          <p:spTgt spid="3">
                                            <p:txEl>
                                              <p:pRg st="18" end="18"/>
                                            </p:txEl>
                                          </p:spTgt>
                                        </p:tgtEl>
                                        <p:attrNameLst>
                                          <p:attrName>style.visibility</p:attrName>
                                        </p:attrNameLst>
                                      </p:cBhvr>
                                      <p:to>
                                        <p:strVal val="visible"/>
                                      </p:to>
                                    </p:set>
                                    <p:animScale>
                                      <p:cBhvr>
                                        <p:cTn id="145" dur="1000" decel="50000" fill="hold">
                                          <p:stCondLst>
                                            <p:cond delay="0"/>
                                          </p:stCondLst>
                                        </p:cTn>
                                        <p:tgtEl>
                                          <p:spTgt spid="3">
                                            <p:txEl>
                                              <p:pRg st="18" end="18"/>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6" dur="1000" decel="50000" fill="hold">
                                          <p:stCondLst>
                                            <p:cond delay="0"/>
                                          </p:stCondLst>
                                        </p:cTn>
                                        <p:tgtEl>
                                          <p:spTgt spid="3">
                                            <p:txEl>
                                              <p:pRg st="18" end="18"/>
                                            </p:txEl>
                                          </p:spTgt>
                                        </p:tgtEl>
                                        <p:attrNameLst>
                                          <p:attrName>ppt_x</p:attrName>
                                          <p:attrName>ppt_y</p:attrName>
                                        </p:attrNameLst>
                                      </p:cBhvr>
                                    </p:animMotion>
                                    <p:animEffect transition="in" filter="fade">
                                      <p:cBhvr>
                                        <p:cTn id="147" dur="1000"/>
                                        <p:tgtEl>
                                          <p:spTgt spid="3">
                                            <p:txEl>
                                              <p:pRg st="18" end="18"/>
                                            </p:txEl>
                                          </p:spTgt>
                                        </p:tgtEl>
                                      </p:cBhvr>
                                    </p:animEffect>
                                  </p:childTnLst>
                                </p:cTn>
                              </p:par>
                            </p:childTnLst>
                          </p:cTn>
                        </p:par>
                      </p:childTnLst>
                    </p:cTn>
                  </p:par>
                  <p:par>
                    <p:cTn id="148" fill="hold">
                      <p:stCondLst>
                        <p:cond delay="indefinite"/>
                      </p:stCondLst>
                      <p:childTnLst>
                        <p:par>
                          <p:cTn id="149" fill="hold">
                            <p:stCondLst>
                              <p:cond delay="0"/>
                            </p:stCondLst>
                            <p:childTnLst>
                              <p:par>
                                <p:cTn id="150" presetID="52" presetClass="entr" presetSubtype="0" fill="hold" grpId="0" nodeType="clickEffect">
                                  <p:stCondLst>
                                    <p:cond delay="0"/>
                                  </p:stCondLst>
                                  <p:childTnLst>
                                    <p:set>
                                      <p:cBhvr>
                                        <p:cTn id="151" dur="1" fill="hold">
                                          <p:stCondLst>
                                            <p:cond delay="0"/>
                                          </p:stCondLst>
                                        </p:cTn>
                                        <p:tgtEl>
                                          <p:spTgt spid="3">
                                            <p:txEl>
                                              <p:pRg st="19" end="19"/>
                                            </p:txEl>
                                          </p:spTgt>
                                        </p:tgtEl>
                                        <p:attrNameLst>
                                          <p:attrName>style.visibility</p:attrName>
                                        </p:attrNameLst>
                                      </p:cBhvr>
                                      <p:to>
                                        <p:strVal val="visible"/>
                                      </p:to>
                                    </p:set>
                                    <p:animScale>
                                      <p:cBhvr>
                                        <p:cTn id="152" dur="1000" decel="50000" fill="hold">
                                          <p:stCondLst>
                                            <p:cond delay="0"/>
                                          </p:stCondLst>
                                        </p:cTn>
                                        <p:tgtEl>
                                          <p:spTgt spid="3">
                                            <p:txEl>
                                              <p:pRg st="19" end="19"/>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3" dur="1000" decel="50000" fill="hold">
                                          <p:stCondLst>
                                            <p:cond delay="0"/>
                                          </p:stCondLst>
                                        </p:cTn>
                                        <p:tgtEl>
                                          <p:spTgt spid="3">
                                            <p:txEl>
                                              <p:pRg st="19" end="19"/>
                                            </p:txEl>
                                          </p:spTgt>
                                        </p:tgtEl>
                                        <p:attrNameLst>
                                          <p:attrName>ppt_x</p:attrName>
                                          <p:attrName>ppt_y</p:attrName>
                                        </p:attrNameLst>
                                      </p:cBhvr>
                                    </p:animMotion>
                                    <p:animEffect transition="in" filter="fade">
                                      <p:cBhvr>
                                        <p:cTn id="154" dur="1000"/>
                                        <p:tgtEl>
                                          <p:spTgt spid="3">
                                            <p:txEl>
                                              <p:pRg st="19" end="19"/>
                                            </p:txEl>
                                          </p:spTgt>
                                        </p:tgtEl>
                                      </p:cBhvr>
                                    </p:animEffect>
                                  </p:childTnLst>
                                </p:cTn>
                              </p:par>
                            </p:childTnLst>
                          </p:cTn>
                        </p:par>
                      </p:childTnLst>
                    </p:cTn>
                  </p:par>
                  <p:par>
                    <p:cTn id="155" fill="hold">
                      <p:stCondLst>
                        <p:cond delay="indefinite"/>
                      </p:stCondLst>
                      <p:childTnLst>
                        <p:par>
                          <p:cTn id="156" fill="hold">
                            <p:stCondLst>
                              <p:cond delay="0"/>
                            </p:stCondLst>
                            <p:childTnLst>
                              <p:par>
                                <p:cTn id="157" presetID="52" presetClass="entr" presetSubtype="0" fill="hold" grpId="0" nodeType="clickEffect">
                                  <p:stCondLst>
                                    <p:cond delay="0"/>
                                  </p:stCondLst>
                                  <p:childTnLst>
                                    <p:set>
                                      <p:cBhvr>
                                        <p:cTn id="158" dur="1" fill="hold">
                                          <p:stCondLst>
                                            <p:cond delay="0"/>
                                          </p:stCondLst>
                                        </p:cTn>
                                        <p:tgtEl>
                                          <p:spTgt spid="3">
                                            <p:txEl>
                                              <p:pRg st="20" end="20"/>
                                            </p:txEl>
                                          </p:spTgt>
                                        </p:tgtEl>
                                        <p:attrNameLst>
                                          <p:attrName>style.visibility</p:attrName>
                                        </p:attrNameLst>
                                      </p:cBhvr>
                                      <p:to>
                                        <p:strVal val="visible"/>
                                      </p:to>
                                    </p:set>
                                    <p:animScale>
                                      <p:cBhvr>
                                        <p:cTn id="159" dur="1000" decel="50000" fill="hold">
                                          <p:stCondLst>
                                            <p:cond delay="0"/>
                                          </p:stCondLst>
                                        </p:cTn>
                                        <p:tgtEl>
                                          <p:spTgt spid="3">
                                            <p:txEl>
                                              <p:pRg st="20" end="2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0" dur="1000" decel="50000" fill="hold">
                                          <p:stCondLst>
                                            <p:cond delay="0"/>
                                          </p:stCondLst>
                                        </p:cTn>
                                        <p:tgtEl>
                                          <p:spTgt spid="3">
                                            <p:txEl>
                                              <p:pRg st="20" end="20"/>
                                            </p:txEl>
                                          </p:spTgt>
                                        </p:tgtEl>
                                        <p:attrNameLst>
                                          <p:attrName>ppt_x</p:attrName>
                                          <p:attrName>ppt_y</p:attrName>
                                        </p:attrNameLst>
                                      </p:cBhvr>
                                    </p:animMotion>
                                    <p:animEffect transition="in" filter="fade">
                                      <p:cBhvr>
                                        <p:cTn id="161" dur="1000"/>
                                        <p:tgtEl>
                                          <p:spTgt spid="3">
                                            <p:txEl>
                                              <p:pRg st="20" end="20"/>
                                            </p:txEl>
                                          </p:spTgt>
                                        </p:tgtEl>
                                      </p:cBhvr>
                                    </p:animEffect>
                                  </p:childTnLst>
                                </p:cTn>
                              </p:par>
                            </p:childTnLst>
                          </p:cTn>
                        </p:par>
                      </p:childTnLst>
                    </p:cTn>
                  </p:par>
                  <p:par>
                    <p:cTn id="162" fill="hold">
                      <p:stCondLst>
                        <p:cond delay="indefinite"/>
                      </p:stCondLst>
                      <p:childTnLst>
                        <p:par>
                          <p:cTn id="163" fill="hold">
                            <p:stCondLst>
                              <p:cond delay="0"/>
                            </p:stCondLst>
                            <p:childTnLst>
                              <p:par>
                                <p:cTn id="164" presetID="52" presetClass="entr" presetSubtype="0" fill="hold" grpId="0" nodeType="clickEffect">
                                  <p:stCondLst>
                                    <p:cond delay="0"/>
                                  </p:stCondLst>
                                  <p:childTnLst>
                                    <p:set>
                                      <p:cBhvr>
                                        <p:cTn id="165" dur="1" fill="hold">
                                          <p:stCondLst>
                                            <p:cond delay="0"/>
                                          </p:stCondLst>
                                        </p:cTn>
                                        <p:tgtEl>
                                          <p:spTgt spid="3">
                                            <p:txEl>
                                              <p:pRg st="21" end="21"/>
                                            </p:txEl>
                                          </p:spTgt>
                                        </p:tgtEl>
                                        <p:attrNameLst>
                                          <p:attrName>style.visibility</p:attrName>
                                        </p:attrNameLst>
                                      </p:cBhvr>
                                      <p:to>
                                        <p:strVal val="visible"/>
                                      </p:to>
                                    </p:set>
                                    <p:animScale>
                                      <p:cBhvr>
                                        <p:cTn id="166" dur="1000" decel="50000" fill="hold">
                                          <p:stCondLst>
                                            <p:cond delay="0"/>
                                          </p:stCondLst>
                                        </p:cTn>
                                        <p:tgtEl>
                                          <p:spTgt spid="3">
                                            <p:txEl>
                                              <p:pRg st="21" end="2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7" dur="1000" decel="50000" fill="hold">
                                          <p:stCondLst>
                                            <p:cond delay="0"/>
                                          </p:stCondLst>
                                        </p:cTn>
                                        <p:tgtEl>
                                          <p:spTgt spid="3">
                                            <p:txEl>
                                              <p:pRg st="21" end="21"/>
                                            </p:txEl>
                                          </p:spTgt>
                                        </p:tgtEl>
                                        <p:attrNameLst>
                                          <p:attrName>ppt_x</p:attrName>
                                          <p:attrName>ppt_y</p:attrName>
                                        </p:attrNameLst>
                                      </p:cBhvr>
                                    </p:animMotion>
                                    <p:animEffect transition="in" filter="fade">
                                      <p:cBhvr>
                                        <p:cTn id="168" dur="1000"/>
                                        <p:tgtEl>
                                          <p:spTgt spid="3">
                                            <p:txEl>
                                              <p:pRg st="21" end="21"/>
                                            </p:txEl>
                                          </p:spTgt>
                                        </p:tgtEl>
                                      </p:cBhvr>
                                    </p:animEffect>
                                  </p:childTnLst>
                                </p:cTn>
                              </p:par>
                            </p:childTnLst>
                          </p:cTn>
                        </p:par>
                      </p:childTnLst>
                    </p:cTn>
                  </p:par>
                  <p:par>
                    <p:cTn id="169" fill="hold">
                      <p:stCondLst>
                        <p:cond delay="indefinite"/>
                      </p:stCondLst>
                      <p:childTnLst>
                        <p:par>
                          <p:cTn id="170" fill="hold">
                            <p:stCondLst>
                              <p:cond delay="0"/>
                            </p:stCondLst>
                            <p:childTnLst>
                              <p:par>
                                <p:cTn id="171" presetID="52" presetClass="entr" presetSubtype="0" fill="hold" grpId="0" nodeType="clickEffect">
                                  <p:stCondLst>
                                    <p:cond delay="0"/>
                                  </p:stCondLst>
                                  <p:childTnLst>
                                    <p:set>
                                      <p:cBhvr>
                                        <p:cTn id="172" dur="1" fill="hold">
                                          <p:stCondLst>
                                            <p:cond delay="0"/>
                                          </p:stCondLst>
                                        </p:cTn>
                                        <p:tgtEl>
                                          <p:spTgt spid="3">
                                            <p:txEl>
                                              <p:pRg st="22" end="22"/>
                                            </p:txEl>
                                          </p:spTgt>
                                        </p:tgtEl>
                                        <p:attrNameLst>
                                          <p:attrName>style.visibility</p:attrName>
                                        </p:attrNameLst>
                                      </p:cBhvr>
                                      <p:to>
                                        <p:strVal val="visible"/>
                                      </p:to>
                                    </p:set>
                                    <p:animScale>
                                      <p:cBhvr>
                                        <p:cTn id="173" dur="1000" decel="50000" fill="hold">
                                          <p:stCondLst>
                                            <p:cond delay="0"/>
                                          </p:stCondLst>
                                        </p:cTn>
                                        <p:tgtEl>
                                          <p:spTgt spid="3">
                                            <p:txEl>
                                              <p:pRg st="22" end="2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4" dur="1000" decel="50000" fill="hold">
                                          <p:stCondLst>
                                            <p:cond delay="0"/>
                                          </p:stCondLst>
                                        </p:cTn>
                                        <p:tgtEl>
                                          <p:spTgt spid="3">
                                            <p:txEl>
                                              <p:pRg st="22" end="22"/>
                                            </p:txEl>
                                          </p:spTgt>
                                        </p:tgtEl>
                                        <p:attrNameLst>
                                          <p:attrName>ppt_x</p:attrName>
                                          <p:attrName>ppt_y</p:attrName>
                                        </p:attrNameLst>
                                      </p:cBhvr>
                                    </p:animMotion>
                                    <p:animEffect transition="in" filter="fade">
                                      <p:cBhvr>
                                        <p:cTn id="175" dur="1000"/>
                                        <p:tgtEl>
                                          <p:spTgt spid="3">
                                            <p:txEl>
                                              <p:pRg st="22" end="22"/>
                                            </p:txEl>
                                          </p:spTgt>
                                        </p:tgtEl>
                                      </p:cBhvr>
                                    </p:animEffect>
                                  </p:childTnLst>
                                </p:cTn>
                              </p:par>
                            </p:childTnLst>
                          </p:cTn>
                        </p:par>
                      </p:childTnLst>
                    </p:cTn>
                  </p:par>
                  <p:par>
                    <p:cTn id="176" fill="hold">
                      <p:stCondLst>
                        <p:cond delay="indefinite"/>
                      </p:stCondLst>
                      <p:childTnLst>
                        <p:par>
                          <p:cTn id="177" fill="hold">
                            <p:stCondLst>
                              <p:cond delay="0"/>
                            </p:stCondLst>
                            <p:childTnLst>
                              <p:par>
                                <p:cTn id="178" presetID="52" presetClass="entr" presetSubtype="0" fill="hold" grpId="0" nodeType="clickEffect">
                                  <p:stCondLst>
                                    <p:cond delay="0"/>
                                  </p:stCondLst>
                                  <p:childTnLst>
                                    <p:set>
                                      <p:cBhvr>
                                        <p:cTn id="179" dur="1" fill="hold">
                                          <p:stCondLst>
                                            <p:cond delay="0"/>
                                          </p:stCondLst>
                                        </p:cTn>
                                        <p:tgtEl>
                                          <p:spTgt spid="3">
                                            <p:txEl>
                                              <p:pRg st="23" end="23"/>
                                            </p:txEl>
                                          </p:spTgt>
                                        </p:tgtEl>
                                        <p:attrNameLst>
                                          <p:attrName>style.visibility</p:attrName>
                                        </p:attrNameLst>
                                      </p:cBhvr>
                                      <p:to>
                                        <p:strVal val="visible"/>
                                      </p:to>
                                    </p:set>
                                    <p:animScale>
                                      <p:cBhvr>
                                        <p:cTn id="180" dur="1000" decel="50000" fill="hold">
                                          <p:stCondLst>
                                            <p:cond delay="0"/>
                                          </p:stCondLst>
                                        </p:cTn>
                                        <p:tgtEl>
                                          <p:spTgt spid="3">
                                            <p:txEl>
                                              <p:pRg st="23" end="2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1" dur="1000" decel="50000" fill="hold">
                                          <p:stCondLst>
                                            <p:cond delay="0"/>
                                          </p:stCondLst>
                                        </p:cTn>
                                        <p:tgtEl>
                                          <p:spTgt spid="3">
                                            <p:txEl>
                                              <p:pRg st="23" end="23"/>
                                            </p:txEl>
                                          </p:spTgt>
                                        </p:tgtEl>
                                        <p:attrNameLst>
                                          <p:attrName>ppt_x</p:attrName>
                                          <p:attrName>ppt_y</p:attrName>
                                        </p:attrNameLst>
                                      </p:cBhvr>
                                    </p:animMotion>
                                    <p:animEffect transition="in" filter="fade">
                                      <p:cBhvr>
                                        <p:cTn id="182" dur="1000"/>
                                        <p:tgtEl>
                                          <p:spTgt spid="3">
                                            <p:txEl>
                                              <p:pRg st="23" end="23"/>
                                            </p:txEl>
                                          </p:spTgt>
                                        </p:tgtEl>
                                      </p:cBhvr>
                                    </p:animEffect>
                                  </p:childTnLst>
                                </p:cTn>
                              </p:par>
                            </p:childTnLst>
                          </p:cTn>
                        </p:par>
                      </p:childTnLst>
                    </p:cTn>
                  </p:par>
                  <p:par>
                    <p:cTn id="183" fill="hold">
                      <p:stCondLst>
                        <p:cond delay="indefinite"/>
                      </p:stCondLst>
                      <p:childTnLst>
                        <p:par>
                          <p:cTn id="184" fill="hold">
                            <p:stCondLst>
                              <p:cond delay="0"/>
                            </p:stCondLst>
                            <p:childTnLst>
                              <p:par>
                                <p:cTn id="185" presetID="52" presetClass="entr" presetSubtype="0" fill="hold" grpId="0" nodeType="clickEffect">
                                  <p:stCondLst>
                                    <p:cond delay="0"/>
                                  </p:stCondLst>
                                  <p:childTnLst>
                                    <p:set>
                                      <p:cBhvr>
                                        <p:cTn id="186" dur="1" fill="hold">
                                          <p:stCondLst>
                                            <p:cond delay="0"/>
                                          </p:stCondLst>
                                        </p:cTn>
                                        <p:tgtEl>
                                          <p:spTgt spid="3">
                                            <p:txEl>
                                              <p:pRg st="24" end="24"/>
                                            </p:txEl>
                                          </p:spTgt>
                                        </p:tgtEl>
                                        <p:attrNameLst>
                                          <p:attrName>style.visibility</p:attrName>
                                        </p:attrNameLst>
                                      </p:cBhvr>
                                      <p:to>
                                        <p:strVal val="visible"/>
                                      </p:to>
                                    </p:set>
                                    <p:animScale>
                                      <p:cBhvr>
                                        <p:cTn id="187" dur="1000" decel="50000" fill="hold">
                                          <p:stCondLst>
                                            <p:cond delay="0"/>
                                          </p:stCondLst>
                                        </p:cTn>
                                        <p:tgtEl>
                                          <p:spTgt spid="3">
                                            <p:txEl>
                                              <p:pRg st="24" end="2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8" dur="1000" decel="50000" fill="hold">
                                          <p:stCondLst>
                                            <p:cond delay="0"/>
                                          </p:stCondLst>
                                        </p:cTn>
                                        <p:tgtEl>
                                          <p:spTgt spid="3">
                                            <p:txEl>
                                              <p:pRg st="24" end="24"/>
                                            </p:txEl>
                                          </p:spTgt>
                                        </p:tgtEl>
                                        <p:attrNameLst>
                                          <p:attrName>ppt_x</p:attrName>
                                          <p:attrName>ppt_y</p:attrName>
                                        </p:attrNameLst>
                                      </p:cBhvr>
                                    </p:animMotion>
                                    <p:animEffect transition="in" filter="fade">
                                      <p:cBhvr>
                                        <p:cTn id="189" dur="1000"/>
                                        <p:tgtEl>
                                          <p:spTgt spid="3">
                                            <p:txEl>
                                              <p:pRg st="24" end="24"/>
                                            </p:txEl>
                                          </p:spTgt>
                                        </p:tgtEl>
                                      </p:cBhvr>
                                    </p:animEffect>
                                  </p:childTnLst>
                                </p:cTn>
                              </p:par>
                            </p:childTnLst>
                          </p:cTn>
                        </p:par>
                      </p:childTnLst>
                    </p:cTn>
                  </p:par>
                  <p:par>
                    <p:cTn id="190" fill="hold">
                      <p:stCondLst>
                        <p:cond delay="indefinite"/>
                      </p:stCondLst>
                      <p:childTnLst>
                        <p:par>
                          <p:cTn id="191" fill="hold">
                            <p:stCondLst>
                              <p:cond delay="0"/>
                            </p:stCondLst>
                            <p:childTnLst>
                              <p:par>
                                <p:cTn id="192" presetID="52" presetClass="entr" presetSubtype="0" fill="hold" grpId="0" nodeType="clickEffect">
                                  <p:stCondLst>
                                    <p:cond delay="0"/>
                                  </p:stCondLst>
                                  <p:childTnLst>
                                    <p:set>
                                      <p:cBhvr>
                                        <p:cTn id="193" dur="1" fill="hold">
                                          <p:stCondLst>
                                            <p:cond delay="0"/>
                                          </p:stCondLst>
                                        </p:cTn>
                                        <p:tgtEl>
                                          <p:spTgt spid="3">
                                            <p:txEl>
                                              <p:pRg st="25" end="25"/>
                                            </p:txEl>
                                          </p:spTgt>
                                        </p:tgtEl>
                                        <p:attrNameLst>
                                          <p:attrName>style.visibility</p:attrName>
                                        </p:attrNameLst>
                                      </p:cBhvr>
                                      <p:to>
                                        <p:strVal val="visible"/>
                                      </p:to>
                                    </p:set>
                                    <p:animScale>
                                      <p:cBhvr>
                                        <p:cTn id="194" dur="1000" decel="50000" fill="hold">
                                          <p:stCondLst>
                                            <p:cond delay="0"/>
                                          </p:stCondLst>
                                        </p:cTn>
                                        <p:tgtEl>
                                          <p:spTgt spid="3">
                                            <p:txEl>
                                              <p:pRg st="25" end="2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5" dur="1000" decel="50000" fill="hold">
                                          <p:stCondLst>
                                            <p:cond delay="0"/>
                                          </p:stCondLst>
                                        </p:cTn>
                                        <p:tgtEl>
                                          <p:spTgt spid="3">
                                            <p:txEl>
                                              <p:pRg st="25" end="25"/>
                                            </p:txEl>
                                          </p:spTgt>
                                        </p:tgtEl>
                                        <p:attrNameLst>
                                          <p:attrName>ppt_x</p:attrName>
                                          <p:attrName>ppt_y</p:attrName>
                                        </p:attrNameLst>
                                      </p:cBhvr>
                                    </p:animMotion>
                                    <p:animEffect transition="in" filter="fade">
                                      <p:cBhvr>
                                        <p:cTn id="196" dur="1000"/>
                                        <p:tgtEl>
                                          <p:spTgt spid="3">
                                            <p:txEl>
                                              <p:pRg st="25" end="2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b="0" dirty="0">
              <a:effectLst/>
            </a:endParaRPr>
          </a:p>
        </p:txBody>
      </p:sp>
      <p:sp>
        <p:nvSpPr>
          <p:cNvPr id="3" name="Content Placeholder 2"/>
          <p:cNvSpPr>
            <a:spLocks noGrp="1"/>
          </p:cNvSpPr>
          <p:nvPr>
            <p:ph sz="half" idx="1"/>
          </p:nvPr>
        </p:nvSpPr>
        <p:spPr>
          <a:xfrm>
            <a:off x="0" y="1676400"/>
            <a:ext cx="6553200" cy="4934374"/>
          </a:xfrm>
          <a:scene3d>
            <a:camera prst="isometricOffAxis1Right"/>
            <a:lightRig rig="threePt" dir="t"/>
          </a:scene3d>
          <a:sp3d extrusionH="76200" contourW="19050">
            <a:bevelT w="12700" h="63500"/>
            <a:bevelB w="6350" h="69850"/>
            <a:extrusionClr>
              <a:schemeClr val="bg1"/>
            </a:extrusionClr>
            <a:contourClr>
              <a:srgbClr val="FFC000"/>
            </a:contourClr>
          </a:sp3d>
        </p:spPr>
        <p:txBody>
          <a:bodyPr/>
          <a:lstStyle/>
          <a:p>
            <a:pPr algn="ctr">
              <a:buNone/>
            </a:pPr>
            <a:r>
              <a:rPr lang="en-US" sz="4400" dirty="0" err="1" smtClean="0"/>
              <a:t>Dulal</a:t>
            </a:r>
            <a:r>
              <a:rPr lang="en-US" sz="4400" dirty="0" smtClean="0"/>
              <a:t> Chandra </a:t>
            </a:r>
            <a:r>
              <a:rPr lang="en-US" sz="4400" dirty="0" err="1" smtClean="0"/>
              <a:t>Mondal</a:t>
            </a:r>
            <a:endParaRPr lang="en-US" sz="4400" dirty="0" smtClean="0"/>
          </a:p>
          <a:p>
            <a:pPr algn="ctr">
              <a:buNone/>
            </a:pPr>
            <a:r>
              <a:rPr lang="en-US" sz="1800" dirty="0" smtClean="0"/>
              <a:t>B A, </a:t>
            </a:r>
            <a:r>
              <a:rPr lang="en-US" sz="1800" dirty="0" err="1" smtClean="0"/>
              <a:t>B,Ed</a:t>
            </a:r>
            <a:endParaRPr lang="en-US" sz="1800" dirty="0" smtClean="0"/>
          </a:p>
          <a:p>
            <a:pPr algn="ctr">
              <a:buNone/>
            </a:pPr>
            <a:r>
              <a:rPr lang="en-US" dirty="0" smtClean="0"/>
              <a:t>Assistant Teacher(Computer Studies) </a:t>
            </a:r>
          </a:p>
          <a:p>
            <a:pPr algn="ctr">
              <a:buNone/>
            </a:pPr>
            <a:r>
              <a:rPr lang="en-US" sz="2400" dirty="0" smtClean="0"/>
              <a:t>Arji Naogaon High School </a:t>
            </a:r>
          </a:p>
          <a:p>
            <a:pPr algn="ctr">
              <a:buNone/>
            </a:pPr>
            <a:r>
              <a:rPr lang="en-US" dirty="0" smtClean="0"/>
              <a:t>Naogaon Sadar, Naogaon. </a:t>
            </a:r>
          </a:p>
          <a:p>
            <a:pPr algn="ctr">
              <a:buNone/>
            </a:pPr>
            <a:r>
              <a:rPr lang="en-US" dirty="0" smtClean="0"/>
              <a:t>Mobile : 01746738772</a:t>
            </a:r>
          </a:p>
          <a:p>
            <a:pPr algn="ctr">
              <a:buNone/>
            </a:pPr>
            <a:r>
              <a:rPr lang="en-US" dirty="0" smtClean="0"/>
              <a:t>E-mail : dcmondal1977@yahoo.com</a:t>
            </a:r>
            <a:endParaRPr lang="en-US" dirty="0"/>
          </a:p>
        </p:txBody>
      </p:sp>
      <p:sp>
        <p:nvSpPr>
          <p:cNvPr id="5" name="Curved Down Ribbon 4"/>
          <p:cNvSpPr/>
          <p:nvPr/>
        </p:nvSpPr>
        <p:spPr>
          <a:xfrm>
            <a:off x="1752600" y="228600"/>
            <a:ext cx="8001000" cy="1219200"/>
          </a:xfrm>
          <a:prstGeom prst="ellipseRibbon">
            <a:avLst>
              <a:gd name="adj1" fmla="val 31250"/>
              <a:gd name="adj2" fmla="val 50000"/>
              <a:gd name="adj3"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Teacher Identity </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1676400"/>
            <a:ext cx="3657600" cy="4343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11000">
        <p14:ripple dir="ld"/>
        <p:sndAc>
          <p:stSnd>
            <p:snd r:embed="rId2" name="chimes.wav"/>
          </p:stSnd>
        </p:sndAc>
      </p:transition>
    </mc:Choice>
    <mc:Fallback>
      <p:transition spd="slow" advClick="0" advTm="11000">
        <p:fade/>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1" presetID="29"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5" dur="1000"/>
                                        <p:tgtEl>
                                          <p:spTgt spid="3">
                                            <p:txEl>
                                              <p:pRg st="1" end="1"/>
                                            </p:txEl>
                                          </p:spTgt>
                                        </p:tgtEl>
                                      </p:cBhvr>
                                    </p:animEffect>
                                  </p:childTnLst>
                                </p:cTn>
                              </p:par>
                              <p:par>
                                <p:cTn id="16" presetID="29" presetClass="entr" presetSubtype="0" fill="hold"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0" dur="1000"/>
                                        <p:tgtEl>
                                          <p:spTgt spid="3">
                                            <p:txEl>
                                              <p:pRg st="0" end="0"/>
                                            </p:txEl>
                                          </p:spTgt>
                                        </p:tgtEl>
                                      </p:cBhvr>
                                    </p:animEffect>
                                  </p:childTnLst>
                                </p:cTn>
                              </p:par>
                              <p:par>
                                <p:cTn id="21" presetID="37" presetClass="entr" presetSubtype="0"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0"/>
                                        <p:tgtEl>
                                          <p:spTgt spid="3">
                                            <p:txEl>
                                              <p:pRg st="1" end="1"/>
                                            </p:txEl>
                                          </p:spTgt>
                                        </p:tgtEl>
                                      </p:cBhvr>
                                    </p:animEffect>
                                    <p:anim calcmode="lin" valueType="num">
                                      <p:cBhvr>
                                        <p:cTn id="2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1000"/>
                                        <p:tgtEl>
                                          <p:spTgt spid="3">
                                            <p:txEl>
                                              <p:pRg st="0" end="0"/>
                                            </p:txEl>
                                          </p:spTgt>
                                        </p:tgtEl>
                                      </p:cBhvr>
                                    </p:animEffect>
                                    <p:anim calcmode="lin" valueType="num">
                                      <p:cBhvr>
                                        <p:cTn id="3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1"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iterate type="lt">
                                    <p:tmPct val="5000"/>
                                  </p:iterate>
                                  <p:childTnLst>
                                    <p:set>
                                      <p:cBhvr>
                                        <p:cTn id="36" dur="1" fill="hold">
                                          <p:stCondLst>
                                            <p:cond delay="0"/>
                                          </p:stCondLst>
                                        </p:cTn>
                                        <p:tgtEl>
                                          <p:spTgt spid="3">
                                            <p:txEl>
                                              <p:pRg st="2" end="2"/>
                                            </p:txEl>
                                          </p:spTgt>
                                        </p:tgtEl>
                                        <p:attrNameLst>
                                          <p:attrName>style.visibility</p:attrName>
                                        </p:attrNameLst>
                                      </p:cBhvr>
                                      <p:to>
                                        <p:strVal val="visible"/>
                                      </p:to>
                                    </p:set>
                                    <p:anim calcmode="lin" valueType="num">
                                      <p:cBhvr>
                                        <p:cTn id="37"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8"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9"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40" dur="1000"/>
                                        <p:tgtEl>
                                          <p:spTgt spid="3">
                                            <p:txEl>
                                              <p:pRg st="2" end="2"/>
                                            </p:txEl>
                                          </p:spTgt>
                                        </p:tgtEl>
                                      </p:cBhvr>
                                    </p:animEffect>
                                  </p:childTnLst>
                                </p:cTn>
                              </p:par>
                              <p:par>
                                <p:cTn id="41" presetID="31" presetClass="entr" presetSubtype="0" fill="hold" nodeType="withEffect">
                                  <p:stCondLst>
                                    <p:cond delay="0"/>
                                  </p:stCondLst>
                                  <p:iterate type="lt">
                                    <p:tmPct val="5000"/>
                                  </p:iterate>
                                  <p:childTnLst>
                                    <p:set>
                                      <p:cBhvr>
                                        <p:cTn id="42" dur="1" fill="hold">
                                          <p:stCondLst>
                                            <p:cond delay="0"/>
                                          </p:stCondLst>
                                        </p:cTn>
                                        <p:tgtEl>
                                          <p:spTgt spid="3">
                                            <p:txEl>
                                              <p:pRg st="3" end="3"/>
                                            </p:txEl>
                                          </p:spTgt>
                                        </p:tgtEl>
                                        <p:attrNameLst>
                                          <p:attrName>style.visibility</p:attrName>
                                        </p:attrNameLst>
                                      </p:cBhvr>
                                      <p:to>
                                        <p:strVal val="visible"/>
                                      </p:to>
                                    </p:set>
                                    <p:anim calcmode="lin" valueType="num">
                                      <p:cBhvr>
                                        <p:cTn id="43"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4"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45"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46" dur="1000"/>
                                        <p:tgtEl>
                                          <p:spTgt spid="3">
                                            <p:txEl>
                                              <p:pRg st="3" end="3"/>
                                            </p:txEl>
                                          </p:spTgt>
                                        </p:tgtEl>
                                      </p:cBhvr>
                                    </p:animEffect>
                                  </p:childTnLst>
                                </p:cTn>
                              </p:par>
                              <p:par>
                                <p:cTn id="47" presetID="31" presetClass="entr" presetSubtype="0" fill="hold" nodeType="withEffect">
                                  <p:stCondLst>
                                    <p:cond delay="0"/>
                                  </p:stCondLst>
                                  <p:iterate type="lt">
                                    <p:tmPct val="5000"/>
                                  </p:iterate>
                                  <p:childTnLst>
                                    <p:set>
                                      <p:cBhvr>
                                        <p:cTn id="48" dur="1" fill="hold">
                                          <p:stCondLst>
                                            <p:cond delay="0"/>
                                          </p:stCondLst>
                                        </p:cTn>
                                        <p:tgtEl>
                                          <p:spTgt spid="3">
                                            <p:txEl>
                                              <p:pRg st="4" end="4"/>
                                            </p:txEl>
                                          </p:spTgt>
                                        </p:tgtEl>
                                        <p:attrNameLst>
                                          <p:attrName>style.visibility</p:attrName>
                                        </p:attrNameLst>
                                      </p:cBhvr>
                                      <p:to>
                                        <p:strVal val="visible"/>
                                      </p:to>
                                    </p:set>
                                    <p:anim calcmode="lin" valueType="num">
                                      <p:cBhvr>
                                        <p:cTn id="4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5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5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52" dur="1000"/>
                                        <p:tgtEl>
                                          <p:spTgt spid="3">
                                            <p:txEl>
                                              <p:pRg st="4" end="4"/>
                                            </p:txEl>
                                          </p:spTgt>
                                        </p:tgtEl>
                                      </p:cBhvr>
                                    </p:animEffect>
                                  </p:childTnLst>
                                </p:cTn>
                              </p:par>
                              <p:par>
                                <p:cTn id="53" presetID="31" presetClass="entr" presetSubtype="0" fill="hold" nodeType="withEffect">
                                  <p:stCondLst>
                                    <p:cond delay="0"/>
                                  </p:stCondLst>
                                  <p:iterate type="lt">
                                    <p:tmPct val="5000"/>
                                  </p:iterate>
                                  <p:childTnLst>
                                    <p:set>
                                      <p:cBhvr>
                                        <p:cTn id="54" dur="1" fill="hold">
                                          <p:stCondLst>
                                            <p:cond delay="0"/>
                                          </p:stCondLst>
                                        </p:cTn>
                                        <p:tgtEl>
                                          <p:spTgt spid="3">
                                            <p:txEl>
                                              <p:pRg st="5" end="5"/>
                                            </p:txEl>
                                          </p:spTgt>
                                        </p:tgtEl>
                                        <p:attrNameLst>
                                          <p:attrName>style.visibility</p:attrName>
                                        </p:attrNameLst>
                                      </p:cBhvr>
                                      <p:to>
                                        <p:strVal val="visible"/>
                                      </p:to>
                                    </p:set>
                                    <p:anim calcmode="lin" valueType="num">
                                      <p:cBhvr>
                                        <p:cTn id="55"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6"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57"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8" dur="1000"/>
                                        <p:tgtEl>
                                          <p:spTgt spid="3">
                                            <p:txEl>
                                              <p:pRg st="5" end="5"/>
                                            </p:txEl>
                                          </p:spTgt>
                                        </p:tgtEl>
                                      </p:cBhvr>
                                    </p:animEffect>
                                  </p:childTnLst>
                                </p:cTn>
                              </p:par>
                              <p:par>
                                <p:cTn id="59" presetID="31" presetClass="entr" presetSubtype="0" fill="hold" nodeType="withEffect">
                                  <p:stCondLst>
                                    <p:cond delay="0"/>
                                  </p:stCondLst>
                                  <p:iterate type="lt">
                                    <p:tmPct val="5000"/>
                                  </p:iterate>
                                  <p:childTnLst>
                                    <p:set>
                                      <p:cBhvr>
                                        <p:cTn id="60" dur="1" fill="hold">
                                          <p:stCondLst>
                                            <p:cond delay="0"/>
                                          </p:stCondLst>
                                        </p:cTn>
                                        <p:tgtEl>
                                          <p:spTgt spid="3">
                                            <p:txEl>
                                              <p:pRg st="6" end="6"/>
                                            </p:txEl>
                                          </p:spTgt>
                                        </p:tgtEl>
                                        <p:attrNameLst>
                                          <p:attrName>style.visibility</p:attrName>
                                        </p:attrNameLst>
                                      </p:cBhvr>
                                      <p:to>
                                        <p:strVal val="visible"/>
                                      </p:to>
                                    </p:set>
                                    <p:anim calcmode="lin" valueType="num">
                                      <p:cBhvr>
                                        <p:cTn id="61"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62"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63"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64" dur="1000"/>
                                        <p:tgtEl>
                                          <p:spTgt spid="3">
                                            <p:txEl>
                                              <p:pRg st="6" end="6"/>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8" presetClass="emph" presetSubtype="0" fill="hold" nodeType="clickEffect">
                                  <p:stCondLst>
                                    <p:cond delay="0"/>
                                  </p:stCondLst>
                                  <p:childTnLst>
                                    <p:animRot by="21600000">
                                      <p:cBhvr>
                                        <p:cTn id="68"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algn="ctr">
              <a:buNone/>
            </a:pPr>
            <a:r>
              <a:rPr lang="bn-BD" dirty="0" smtClean="0">
                <a:latin typeface="SutonnyMJ" pitchFamily="2" charset="0"/>
                <a:cs typeface="SutonnyMJ" pitchFamily="2" charset="0"/>
              </a:rPr>
              <a:t>		</a:t>
            </a:r>
            <a:r>
              <a:rPr lang="bn-BD" sz="3200" dirty="0" smtClean="0">
                <a:latin typeface="SutonnyMJ" pitchFamily="2" charset="0"/>
                <a:cs typeface="SutonnyMJ" pitchFamily="2" charset="0"/>
              </a:rPr>
              <a:t>কম্পিউটারে ইন্টারনেট ব্যবহারের জন্য নিম্নলিখিত জিনিসগুলোর প্রয়োজন হয় -</a:t>
            </a:r>
            <a:endParaRPr lang="bn-BD" dirty="0" smtClean="0">
              <a:latin typeface="SutonnyMJ" pitchFamily="2" charset="0"/>
              <a:cs typeface="SutonnyMJ" pitchFamily="2" charset="0"/>
            </a:endParaRPr>
          </a:p>
          <a:p>
            <a:pPr>
              <a:buNone/>
            </a:pPr>
            <a:endParaRPr lang="bn-BD" dirty="0" smtClean="0">
              <a:latin typeface="SutonnyMJ" pitchFamily="2" charset="0"/>
              <a:cs typeface="SutonnyMJ" pitchFamily="2" charset="0"/>
            </a:endParaRPr>
          </a:p>
          <a:p>
            <a:pPr>
              <a:buNone/>
            </a:pPr>
            <a:endParaRPr lang="bn-BD" dirty="0" smtClean="0">
              <a:latin typeface="SutonnyMJ" pitchFamily="2" charset="0"/>
              <a:cs typeface="SutonnyMJ" pitchFamily="2" charset="0"/>
            </a:endParaRPr>
          </a:p>
          <a:p>
            <a:pPr marL="514350" indent="-514350">
              <a:buNone/>
            </a:pPr>
            <a:r>
              <a:rPr lang="bn-BD" sz="4400" dirty="0" smtClean="0">
                <a:latin typeface="SutonnyMJ" pitchFamily="2" charset="0"/>
                <a:cs typeface="SutonnyMJ" pitchFamily="2" charset="0"/>
              </a:rPr>
              <a:t> ১.  কম্পিউটর          ২.  মডেম</a:t>
            </a:r>
          </a:p>
          <a:p>
            <a:pPr marL="514350" indent="-514350">
              <a:buNone/>
            </a:pPr>
            <a:r>
              <a:rPr lang="bn-BD" sz="4400" dirty="0" smtClean="0">
                <a:latin typeface="SutonnyMJ" pitchFamily="2" charset="0"/>
                <a:cs typeface="SutonnyMJ" pitchFamily="2" charset="0"/>
              </a:rPr>
              <a:t> ৩.  টেলিফোন লাইন    ৪.   প্রিন্টার</a:t>
            </a:r>
          </a:p>
          <a:p>
            <a:pPr marL="514350" indent="-514350">
              <a:buNone/>
            </a:pPr>
            <a:r>
              <a:rPr lang="bn-BD" sz="4400" dirty="0" smtClean="0">
                <a:latin typeface="SutonnyMJ" pitchFamily="2" charset="0"/>
                <a:cs typeface="SutonnyMJ" pitchFamily="2" charset="0"/>
              </a:rPr>
              <a:t> ৫.  ইন্টারনেট সংযোগ ৬.  সফ্টওয়্যার</a:t>
            </a:r>
            <a:endParaRPr lang="en-US" sz="4400" dirty="0">
              <a:latin typeface="SutonnyMJ" pitchFamily="2" charset="0"/>
              <a:cs typeface="SutonnyMJ" pitchFamily="2" charset="0"/>
            </a:endParaRPr>
          </a:p>
        </p:txBody>
      </p:sp>
      <p:sp>
        <p:nvSpPr>
          <p:cNvPr id="4" name="Flowchart: Direct Access Storage 3"/>
          <p:cNvSpPr/>
          <p:nvPr/>
        </p:nvSpPr>
        <p:spPr>
          <a:xfrm>
            <a:off x="3200400" y="228600"/>
            <a:ext cx="3352800" cy="990600"/>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800" dirty="0" smtClean="0">
                <a:latin typeface="SutonnyAMJ" pitchFamily="2" charset="0"/>
                <a:cs typeface="SutonnyAMJ" pitchFamily="2" charset="0"/>
              </a:rPr>
              <a:t>কম্পিউটার নেট</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11000">
        <p14:ripple dir="ld"/>
        <p:sndAc>
          <p:stSnd>
            <p:snd r:embed="rId3" name="chimes.wav"/>
          </p:stSnd>
        </p:sndAc>
      </p:transition>
    </mc:Choice>
    <mc:Fallback>
      <p:transition spd="slow" advClick="0" advTm="11000">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Scale>
                                      <p:cBhvr>
                                        <p:cTn id="7"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xEl>
                                              <p:pRg st="0" end="0"/>
                                            </p:txEl>
                                          </p:spTgt>
                                        </p:tgtEl>
                                        <p:attrNameLst>
                                          <p:attrName>ppt_x</p:attrName>
                                          <p:attrName>ppt_y</p:attrName>
                                        </p:attrNameLst>
                                      </p:cBhvr>
                                    </p:animMotion>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0" presetClass="entr" presetSubtype="0" fill="hold" nodeType="clickEffect">
                                  <p:stCondLst>
                                    <p:cond delay="0"/>
                                  </p:stCondLst>
                                  <p:iterate type="lt">
                                    <p:tmPct val="10000"/>
                                  </p:iterate>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1"/>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
                                          </p:val>
                                        </p:tav>
                                        <p:tav tm="100000">
                                          <p:val>
                                            <p:strVal val="#ppt_y"/>
                                          </p:val>
                                        </p:tav>
                                      </p:tavLst>
                                    </p:anim>
                                  </p:childTnLst>
                                </p:cTn>
                              </p:par>
                              <p:par>
                                <p:cTn id="17" presetID="40" presetClass="entr" presetSubtype="0" fill="hold" nodeType="withEffect">
                                  <p:stCondLst>
                                    <p:cond delay="0"/>
                                  </p:stCondLst>
                                  <p:iterate type="lt">
                                    <p:tmPct val="10000"/>
                                  </p:iterate>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anim calcmode="lin" valueType="num">
                                      <p:cBhvr>
                                        <p:cTn id="20" dur="1000" fill="hold"/>
                                        <p:tgtEl>
                                          <p:spTgt spid="3">
                                            <p:txEl>
                                              <p:pRg st="4" end="4"/>
                                            </p:txEl>
                                          </p:spTgt>
                                        </p:tgtEl>
                                        <p:attrNameLst>
                                          <p:attrName>ppt_x</p:attrName>
                                        </p:attrNameLst>
                                      </p:cBhvr>
                                      <p:tavLst>
                                        <p:tav tm="0">
                                          <p:val>
                                            <p:strVal val="#ppt_x-.1"/>
                                          </p:val>
                                        </p:tav>
                                        <p:tav tm="100000">
                                          <p:val>
                                            <p:strVal val="#ppt_x"/>
                                          </p:val>
                                        </p:tav>
                                      </p:tavLst>
                                    </p:anim>
                                    <p:anim calcmode="lin" valueType="num">
                                      <p:cBhvr>
                                        <p:cTn id="21" dur="1000" fill="hold"/>
                                        <p:tgtEl>
                                          <p:spTgt spid="3">
                                            <p:txEl>
                                              <p:pRg st="4" end="4"/>
                                            </p:txEl>
                                          </p:spTgt>
                                        </p:tgtEl>
                                        <p:attrNameLst>
                                          <p:attrName>ppt_y</p:attrName>
                                        </p:attrNameLst>
                                      </p:cBhvr>
                                      <p:tavLst>
                                        <p:tav tm="0">
                                          <p:val>
                                            <p:strVal val="#ppt_y"/>
                                          </p:val>
                                        </p:tav>
                                        <p:tav tm="100000">
                                          <p:val>
                                            <p:strVal val="#ppt_y"/>
                                          </p:val>
                                        </p:tav>
                                      </p:tavLst>
                                    </p:anim>
                                  </p:childTnLst>
                                </p:cTn>
                              </p:par>
                              <p:par>
                                <p:cTn id="22" presetID="40" presetClass="entr" presetSubtype="0" fill="hold" nodeType="withEffect">
                                  <p:stCondLst>
                                    <p:cond delay="0"/>
                                  </p:stCondLst>
                                  <p:iterate type="lt">
                                    <p:tmPct val="10000"/>
                                  </p:iterate>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1000"/>
                                        <p:tgtEl>
                                          <p:spTgt spid="3">
                                            <p:txEl>
                                              <p:pRg st="5" end="5"/>
                                            </p:txEl>
                                          </p:spTgt>
                                        </p:tgtEl>
                                      </p:cBhvr>
                                    </p:animEffect>
                                    <p:anim calcmode="lin" valueType="num">
                                      <p:cBhvr>
                                        <p:cTn id="25" dur="1000" fill="hold"/>
                                        <p:tgtEl>
                                          <p:spTgt spid="3">
                                            <p:txEl>
                                              <p:pRg st="5" end="5"/>
                                            </p:txEl>
                                          </p:spTgt>
                                        </p:tgtEl>
                                        <p:attrNameLst>
                                          <p:attrName>ppt_x</p:attrName>
                                        </p:attrNameLst>
                                      </p:cBhvr>
                                      <p:tavLst>
                                        <p:tav tm="0">
                                          <p:val>
                                            <p:strVal val="#ppt_x-.1"/>
                                          </p:val>
                                        </p:tav>
                                        <p:tav tm="100000">
                                          <p:val>
                                            <p:strVal val="#ppt_x"/>
                                          </p:val>
                                        </p:tav>
                                      </p:tavLst>
                                    </p:anim>
                                    <p:anim calcmode="lin" valueType="num">
                                      <p:cBhvr>
                                        <p:cTn id="26" dur="10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algn="ctr">
              <a:buNone/>
            </a:pPr>
            <a:r>
              <a:rPr lang="bn-BD" sz="6000" dirty="0" smtClean="0">
                <a:latin typeface="SutonnyMJ" pitchFamily="2" charset="0"/>
                <a:cs typeface="SutonnyMJ" pitchFamily="2" charset="0"/>
              </a:rPr>
              <a:t>কম্পিউটারের বিভিন্ন ধরনের পোর্ট-</a:t>
            </a:r>
          </a:p>
          <a:p>
            <a:pPr>
              <a:buNone/>
            </a:pPr>
            <a:endParaRPr lang="bn-BD" sz="6000" dirty="0" smtClean="0">
              <a:latin typeface="SutonnyMJ" pitchFamily="2" charset="0"/>
              <a:cs typeface="SutonnyMJ" pitchFamily="2" charset="0"/>
            </a:endParaRPr>
          </a:p>
          <a:p>
            <a:pPr marL="514350" indent="-514350">
              <a:buNone/>
            </a:pPr>
            <a:r>
              <a:rPr lang="bn-BD" sz="3600" dirty="0" smtClean="0">
                <a:latin typeface="SutonnyMJ" pitchFamily="2" charset="0"/>
                <a:cs typeface="SutonnyMJ" pitchFamily="2" charset="0"/>
              </a:rPr>
              <a:t>১. সিরিয়াল পোর্ট  ২.  প্যারালাল পোর্ট  ৩.  স্ক্যাজি পোর্ট  ৪. মনিটর পোর্ট</a:t>
            </a:r>
          </a:p>
          <a:p>
            <a:pPr marL="514350" indent="-514350">
              <a:buNone/>
            </a:pPr>
            <a:r>
              <a:rPr lang="bn-BD" sz="3600" dirty="0" smtClean="0">
                <a:latin typeface="SutonnyMJ" pitchFamily="2" charset="0"/>
                <a:cs typeface="SutonnyMJ" pitchFamily="2" charset="0"/>
              </a:rPr>
              <a:t> ৫. কী-বোর্ড পোর্ট  ৬.  মাউস পোর্ট  ৮. নেটওয়ার্কিং পোর্ট ৯. অডিও পোর্ট</a:t>
            </a:r>
          </a:p>
          <a:p>
            <a:pPr marL="514350" indent="-514350">
              <a:buNone/>
            </a:pPr>
            <a:r>
              <a:rPr lang="bn-BD" sz="3600" dirty="0" smtClean="0">
                <a:latin typeface="SutonnyMJ" pitchFamily="2" charset="0"/>
                <a:cs typeface="SutonnyMJ" pitchFamily="2" charset="0"/>
              </a:rPr>
              <a:t> ১০. ইউএসবি পোর্ট ১১. গেম পোর্ট</a:t>
            </a:r>
            <a:endParaRPr lang="en-US" sz="3600" dirty="0">
              <a:latin typeface="SutonnyMJ" pitchFamily="2" charset="0"/>
              <a:cs typeface="SutonnyMJ" pitchFamily="2" charset="0"/>
            </a:endParaRPr>
          </a:p>
        </p:txBody>
      </p:sp>
      <p:sp>
        <p:nvSpPr>
          <p:cNvPr id="5" name="Flowchart: Multidocument 4"/>
          <p:cNvSpPr/>
          <p:nvPr/>
        </p:nvSpPr>
        <p:spPr>
          <a:xfrm>
            <a:off x="3581400" y="152400"/>
            <a:ext cx="3276600" cy="1295400"/>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3600" dirty="0" smtClean="0">
                <a:latin typeface="SutonnyMJ" pitchFamily="2" charset="0"/>
                <a:cs typeface="SutonnyMJ" pitchFamily="2" charset="0"/>
              </a:rPr>
              <a:t>কম্পিউটার পো</a:t>
            </a:r>
            <a:r>
              <a:rPr lang="en-US" sz="3600" dirty="0" err="1" smtClean="0">
                <a:latin typeface="SutonnyMJ" pitchFamily="2" charset="0"/>
                <a:cs typeface="SutonnyMJ" pitchFamily="2" charset="0"/>
              </a:rPr>
              <a:t>র্</a:t>
            </a:r>
            <a:r>
              <a:rPr lang="bn-BD" sz="3600" dirty="0" smtClean="0">
                <a:latin typeface="SutonnyMJ" pitchFamily="2" charset="0"/>
                <a:cs typeface="SutonnyMJ" pitchFamily="2" charset="0"/>
              </a:rPr>
              <a:t>ট</a:t>
            </a:r>
            <a:endParaRPr lang="en-US" sz="3600" dirty="0"/>
          </a:p>
        </p:txBody>
      </p:sp>
    </p:spTree>
  </p:cSld>
  <p:clrMapOvr>
    <a:masterClrMapping/>
  </p:clrMapOvr>
  <mc:AlternateContent xmlns:mc="http://schemas.openxmlformats.org/markup-compatibility/2006">
    <mc:Choice xmlns:p14="http://schemas.microsoft.com/office/powerpoint/2010/main" Requires="p14">
      <p:transition spd="slow" p14:dur="1500" advClick="0" advTm="11000">
        <p14:ripple dir="ld"/>
        <p:sndAc>
          <p:stSnd>
            <p:snd r:embed="rId2" name="chimes.wav"/>
          </p:stSnd>
        </p:sndAc>
      </p:transition>
    </mc:Choice>
    <mc:Fallback>
      <p:transition spd="slow" advClick="0" advTm="11000">
        <p:fade/>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9" presetClass="entr" presetSubtype="0" decel="10000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9" dur="500" fill="hold"/>
                                        <p:tgtEl>
                                          <p:spTgt spid="3">
                                            <p:txEl>
                                              <p:pRg st="0" end="0"/>
                                            </p:txEl>
                                          </p:spTgt>
                                        </p:tgtEl>
                                        <p:attrNameLst>
                                          <p:attrName>style.rotation</p:attrName>
                                        </p:attrNameLst>
                                      </p:cBhvr>
                                      <p:tavLst>
                                        <p:tav tm="0">
                                          <p:val>
                                            <p:fltVal val="360"/>
                                          </p:val>
                                        </p:tav>
                                        <p:tav tm="100000">
                                          <p:val>
                                            <p:fltVal val="0"/>
                                          </p:val>
                                        </p:tav>
                                      </p:tavLst>
                                    </p:anim>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9" presetClass="entr" presetSubtype="1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5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26" dur="5000" fill="hold"/>
                                        <p:tgtEl>
                                          <p:spTgt spid="3">
                                            <p:txEl>
                                              <p:pRg st="2" end="2"/>
                                            </p:txEl>
                                          </p:spTgt>
                                        </p:tgtEl>
                                        <p:attrNameLst>
                                          <p:attrName>ppt_h</p:attrName>
                                        </p:attrNameLst>
                                      </p:cBhvr>
                                      <p:tavLst>
                                        <p:tav tm="0">
                                          <p:val>
                                            <p:strVal val="#ppt_h"/>
                                          </p:val>
                                        </p:tav>
                                        <p:tav tm="100000">
                                          <p:val>
                                            <p:strVal val="#ppt_h"/>
                                          </p:val>
                                        </p:tav>
                                      </p:tavLst>
                                    </p:anim>
                                  </p:childTnLst>
                                </p:cTn>
                              </p:par>
                              <p:par>
                                <p:cTn id="27" presetID="19" presetClass="entr" presetSubtype="10"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p:cTn id="29" dur="5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30" dur="5000" fill="hold"/>
                                        <p:tgtEl>
                                          <p:spTgt spid="3">
                                            <p:txEl>
                                              <p:pRg st="3" end="3"/>
                                            </p:txEl>
                                          </p:spTgt>
                                        </p:tgtEl>
                                        <p:attrNameLst>
                                          <p:attrName>ppt_h</p:attrName>
                                        </p:attrNameLst>
                                      </p:cBhvr>
                                      <p:tavLst>
                                        <p:tav tm="0">
                                          <p:val>
                                            <p:strVal val="#ppt_h"/>
                                          </p:val>
                                        </p:tav>
                                        <p:tav tm="100000">
                                          <p:val>
                                            <p:strVal val="#ppt_h"/>
                                          </p:val>
                                        </p:tav>
                                      </p:tavLst>
                                    </p:anim>
                                  </p:childTnLst>
                                </p:cTn>
                              </p:par>
                              <p:par>
                                <p:cTn id="31" presetID="19" presetClass="entr" presetSubtype="1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p:cTn id="33" dur="5000" fill="hold"/>
                                        <p:tgtEl>
                                          <p:spTgt spid="3">
                                            <p:txEl>
                                              <p:pRg st="4" end="4"/>
                                            </p:txEl>
                                          </p:spTgt>
                                        </p:tgtEl>
                                        <p:attrNameLst>
                                          <p:attrName>ppt_w</p:attrName>
                                        </p:attrNameLst>
                                      </p:cBhvr>
                                      <p:tavLst>
                                        <p:tav tm="0" fmla="#ppt_w*sin(2.5*pi*$)">
                                          <p:val>
                                            <p:fltVal val="0"/>
                                          </p:val>
                                        </p:tav>
                                        <p:tav tm="100000">
                                          <p:val>
                                            <p:fltVal val="1"/>
                                          </p:val>
                                        </p:tav>
                                      </p:tavLst>
                                    </p:anim>
                                    <p:anim calcmode="lin" valueType="num">
                                      <p:cBhvr>
                                        <p:cTn id="34" dur="50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orizontal Scroll 4"/>
          <p:cNvSpPr/>
          <p:nvPr/>
        </p:nvSpPr>
        <p:spPr>
          <a:xfrm>
            <a:off x="3810000" y="0"/>
            <a:ext cx="3276600" cy="1143000"/>
          </a:xfrm>
          <a:prstGeom prst="horizontalScroll">
            <a:avLst>
              <a:gd name="adj" fmla="val 229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8800" dirty="0" smtClean="0">
                <a:latin typeface="SutonnyMJ" pitchFamily="2" charset="0"/>
                <a:cs typeface="SutonnyMJ" pitchFamily="2" charset="0"/>
              </a:rPr>
              <a:t>ধন্যবাদ</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11000">
        <p14:ripple dir="ld"/>
        <p:sndAc>
          <p:stSnd>
            <p:snd r:embed="rId2" name="chimes.wav"/>
          </p:stSnd>
        </p:sndAc>
      </p:transition>
    </mc:Choice>
    <mc:Fallback>
      <p:transition spd="slow" advClick="0" advTm="11000">
        <p:fade/>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5000" fill="hold"/>
                                        <p:tgtEl>
                                          <p:spTgt spid="5"/>
                                        </p:tgtEl>
                                        <p:attrNameLst>
                                          <p:attrName>ppt_x</p:attrName>
                                        </p:attrNameLst>
                                      </p:cBhvr>
                                      <p:tavLst>
                                        <p:tav tm="0">
                                          <p:val>
                                            <p:strVal val="#ppt_x"/>
                                          </p:val>
                                        </p:tav>
                                        <p:tav tm="100000">
                                          <p:val>
                                            <p:strVal val="#ppt_x"/>
                                          </p:val>
                                        </p:tav>
                                      </p:tavLst>
                                    </p:anim>
                                    <p:anim calcmode="lin" valueType="num">
                                      <p:cBhvr>
                                        <p:cTn id="8" dur="15000" fill="hold"/>
                                        <p:tgtEl>
                                          <p:spTgt spid="5"/>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endParaRPr lang="en-US" dirty="0">
              <a:solidFill>
                <a:srgbClr val="0070C0"/>
              </a:solidFill>
            </a:endParaRPr>
          </a:p>
        </p:txBody>
      </p:sp>
      <p:pic>
        <p:nvPicPr>
          <p:cNvPr id="4" name="Content Placeholder 3" descr="Blue hills.jpg"/>
          <p:cNvPicPr>
            <a:picLocks noGrp="1" noChangeAspect="1"/>
          </p:cNvPicPr>
          <p:nvPr>
            <p:ph sz="quarter" idx="1"/>
          </p:nvPr>
        </p:nvPicPr>
        <p:blipFill>
          <a:blip r:embed="rId3"/>
          <a:stretch>
            <a:fillRect/>
          </a:stretch>
        </p:blipFill>
        <p:spPr>
          <a:xfrm>
            <a:off x="-228600" y="0"/>
            <a:ext cx="11201400" cy="7315200"/>
          </a:xfrm>
        </p:spPr>
      </p:pic>
      <p:sp>
        <p:nvSpPr>
          <p:cNvPr id="5" name="TextBox 4"/>
          <p:cNvSpPr txBox="1"/>
          <p:nvPr/>
        </p:nvSpPr>
        <p:spPr>
          <a:xfrm>
            <a:off x="1371600" y="1905000"/>
            <a:ext cx="9220200" cy="5463034"/>
          </a:xfrm>
          <a:prstGeom prst="rect">
            <a:avLst/>
          </a:prstGeom>
          <a:noFill/>
        </p:spPr>
        <p:txBody>
          <a:bodyPr wrap="square" rtlCol="0">
            <a:spAutoFit/>
          </a:bodyPr>
          <a:lstStyle/>
          <a:p>
            <a:r>
              <a:rPr lang="en-US" sz="3600" dirty="0" smtClean="0">
                <a:solidFill>
                  <a:srgbClr val="00B050"/>
                </a:solidFill>
              </a:rPr>
              <a:t>At the end of the class Student’s will be able to learn ....</a:t>
            </a:r>
          </a:p>
          <a:p>
            <a:r>
              <a:rPr lang="en-US" sz="3200" dirty="0" smtClean="0">
                <a:solidFill>
                  <a:srgbClr val="FFFF00"/>
                </a:solidFill>
              </a:rPr>
              <a:t>1. Definition of the computer.</a:t>
            </a:r>
          </a:p>
          <a:p>
            <a:r>
              <a:rPr lang="en-US" sz="3200" dirty="0" smtClean="0">
                <a:solidFill>
                  <a:srgbClr val="FFFF00"/>
                </a:solidFill>
              </a:rPr>
              <a:t>2. Classification of computer.</a:t>
            </a:r>
          </a:p>
          <a:p>
            <a:r>
              <a:rPr lang="en-US" sz="3200" dirty="0" smtClean="0">
                <a:solidFill>
                  <a:srgbClr val="FFFF00"/>
                </a:solidFill>
              </a:rPr>
              <a:t>3. Different part’s of computer.</a:t>
            </a:r>
          </a:p>
          <a:p>
            <a:r>
              <a:rPr lang="en-US" sz="3200" dirty="0" smtClean="0">
                <a:solidFill>
                  <a:srgbClr val="FFFF00"/>
                </a:solidFill>
              </a:rPr>
              <a:t>4. Computer Generation.</a:t>
            </a:r>
          </a:p>
          <a:p>
            <a:r>
              <a:rPr lang="en-US" sz="3200" dirty="0" smtClean="0">
                <a:solidFill>
                  <a:srgbClr val="FFFF00"/>
                </a:solidFill>
              </a:rPr>
              <a:t>5. Classification of computer memory, Digital          </a:t>
            </a:r>
          </a:p>
          <a:p>
            <a:r>
              <a:rPr lang="en-US" sz="3200" dirty="0" smtClean="0">
                <a:solidFill>
                  <a:srgbClr val="FFFF00"/>
                </a:solidFill>
              </a:rPr>
              <a:t>     Logic, Hardware , Software,  Printer, Computer </a:t>
            </a:r>
          </a:p>
          <a:p>
            <a:r>
              <a:rPr lang="en-US" sz="3200" dirty="0" smtClean="0">
                <a:solidFill>
                  <a:srgbClr val="FFFF00"/>
                </a:solidFill>
              </a:rPr>
              <a:t>     Language, Number System ,  </a:t>
            </a:r>
          </a:p>
          <a:p>
            <a:r>
              <a:rPr lang="en-US" sz="3200" dirty="0" smtClean="0">
                <a:solidFill>
                  <a:srgbClr val="FFFF00"/>
                </a:solidFill>
              </a:rPr>
              <a:t>6.  To Create a LAN Network.</a:t>
            </a:r>
          </a:p>
          <a:p>
            <a:endParaRPr lang="en-US" dirty="0"/>
          </a:p>
        </p:txBody>
      </p:sp>
      <p:sp>
        <p:nvSpPr>
          <p:cNvPr id="7" name="Flowchart: Multidocument 6"/>
          <p:cNvSpPr/>
          <p:nvPr/>
        </p:nvSpPr>
        <p:spPr>
          <a:xfrm>
            <a:off x="2667000" y="0"/>
            <a:ext cx="5410200" cy="1600200"/>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0070C0"/>
                </a:solidFill>
              </a:rPr>
              <a:t>Learning out comes</a:t>
            </a:r>
            <a:endParaRPr lang="en-US" sz="4000" dirty="0"/>
          </a:p>
        </p:txBody>
      </p:sp>
    </p:spTree>
  </p:cSld>
  <p:clrMapOvr>
    <a:masterClrMapping/>
  </p:clrMapOvr>
  <mc:AlternateContent xmlns:mc="http://schemas.openxmlformats.org/markup-compatibility/2006">
    <mc:Choice xmlns:p14="http://schemas.microsoft.com/office/powerpoint/2010/main" Requires="p14">
      <p:transition spd="slow" p14:dur="1500" advClick="0" advTm="11000">
        <p14:ripple dir="ld"/>
        <p:sndAc>
          <p:stSnd>
            <p:snd r:embed="rId2" name="chimes.wav"/>
          </p:stSnd>
        </p:sndAc>
      </p:transition>
    </mc:Choice>
    <mc:Fallback>
      <p:transition spd="slow" advClick="0" advTm="11000">
        <p:fade/>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102" y="243840"/>
            <a:ext cx="10241280" cy="1051560"/>
          </a:xfrm>
        </p:spPr>
        <p:txBody>
          <a:bodyPr/>
          <a:lstStyle/>
          <a:p>
            <a:endParaRPr lang="en-US" dirty="0"/>
          </a:p>
        </p:txBody>
      </p:sp>
      <p:pic>
        <p:nvPicPr>
          <p:cNvPr id="5" name="Content Placeholder 4" descr="Sunset.jpg"/>
          <p:cNvPicPr>
            <a:picLocks noGrp="1" noChangeAspect="1"/>
          </p:cNvPicPr>
          <p:nvPr>
            <p:ph sz="quarter" idx="1"/>
          </p:nvPr>
        </p:nvPicPr>
        <p:blipFill>
          <a:blip r:embed="rId4"/>
          <a:stretch>
            <a:fillRect/>
          </a:stretch>
        </p:blipFill>
        <p:spPr>
          <a:xfrm>
            <a:off x="0" y="0"/>
            <a:ext cx="11277600" cy="7848600"/>
          </a:xfrm>
        </p:spPr>
      </p:pic>
      <p:sp>
        <p:nvSpPr>
          <p:cNvPr id="4" name="Oval 3"/>
          <p:cNvSpPr/>
          <p:nvPr/>
        </p:nvSpPr>
        <p:spPr>
          <a:xfrm>
            <a:off x="2590800" y="0"/>
            <a:ext cx="6324600" cy="12192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00B050"/>
                </a:solidFill>
              </a:rPr>
              <a:t>Definition of computer </a:t>
            </a:r>
            <a:endParaRPr lang="en-US" sz="2400" dirty="0">
              <a:solidFill>
                <a:srgbClr val="00B050"/>
              </a:solidFill>
            </a:endParaRPr>
          </a:p>
        </p:txBody>
      </p:sp>
      <p:sp>
        <p:nvSpPr>
          <p:cNvPr id="6" name="TextBox 5"/>
          <p:cNvSpPr txBox="1"/>
          <p:nvPr/>
        </p:nvSpPr>
        <p:spPr>
          <a:xfrm>
            <a:off x="838200" y="1295400"/>
            <a:ext cx="9525000" cy="4832092"/>
          </a:xfrm>
          <a:prstGeom prst="rect">
            <a:avLst/>
          </a:prstGeom>
          <a:noFill/>
        </p:spPr>
        <p:txBody>
          <a:bodyPr wrap="square" rtlCol="0">
            <a:spAutoFit/>
          </a:bodyPr>
          <a:lstStyle/>
          <a:p>
            <a:pPr algn="just"/>
            <a:r>
              <a:rPr lang="en-US" sz="1200" dirty="0" smtClean="0">
                <a:solidFill>
                  <a:srgbClr val="FFFF00"/>
                </a:solidFill>
              </a:rPr>
              <a:t>                               </a:t>
            </a:r>
            <a:r>
              <a:rPr lang="en-US" sz="4400" dirty="0" smtClean="0">
                <a:solidFill>
                  <a:srgbClr val="FFFF00"/>
                </a:solidFill>
              </a:rPr>
              <a:t>A computer is an electronic machine , operating under  the control of instructions stored in its own memory, that can accept data, process the data according to  specified rules, produce  results and store the results   For future use.    </a:t>
            </a:r>
            <a:endParaRPr lang="en-US" dirty="0">
              <a:solidFill>
                <a:srgbClr val="FFFF00"/>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11000">
        <p14:ripple dir="ld"/>
        <p:sndAc>
          <p:stSnd>
            <p:snd r:embed="rId3" name="chimes.wav"/>
          </p:stSnd>
        </p:sndAc>
      </p:transition>
    </mc:Choice>
    <mc:Fallback>
      <p:transition spd="slow" advClick="0" advTm="11000">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6">
                                            <p:txEl>
                                              <p:pRg st="0" end="0"/>
                                            </p:txEl>
                                          </p:spTgt>
                                        </p:tgtEl>
                                        <p:attrNameLst>
                                          <p:attrName>style.visibility</p:attrName>
                                        </p:attrNameLst>
                                      </p:cBhvr>
                                      <p:to>
                                        <p:strVal val="visible"/>
                                      </p:to>
                                    </p:set>
                                    <p:anim calcmode="discrete" valueType="clr">
                                      <p:cBhvr override="childStyle">
                                        <p:cTn id="14" dur="80"/>
                                        <p:tgtEl>
                                          <p:spTgt spid="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6">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981200"/>
            <a:ext cx="10972800" cy="6019800"/>
          </a:xfrm>
        </p:spPr>
        <p:txBody>
          <a:bodyPr/>
          <a:lstStyle/>
          <a:p>
            <a:endParaRPr lang="en-US" dirty="0" smtClean="0"/>
          </a:p>
          <a:p>
            <a:endParaRPr lang="en-US" dirty="0" smtClean="0"/>
          </a:p>
          <a:p>
            <a:pPr algn="just"/>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a:p>
            <a:pPr algn="l"/>
            <a:endParaRPr lang="en-US" dirty="0"/>
          </a:p>
        </p:txBody>
      </p:sp>
      <p:sp>
        <p:nvSpPr>
          <p:cNvPr id="2" name="Title 1"/>
          <p:cNvSpPr>
            <a:spLocks noGrp="1"/>
          </p:cNvSpPr>
          <p:nvPr>
            <p:ph type="ctrTitle"/>
          </p:nvPr>
        </p:nvSpPr>
        <p:spPr>
          <a:xfrm>
            <a:off x="822960" y="381000"/>
            <a:ext cx="9311640" cy="1371600"/>
          </a:xfrm>
        </p:spPr>
        <p:txBody>
          <a:bodyPr/>
          <a:lstStyle/>
          <a:p>
            <a:endParaRPr lang="en-US" dirty="0"/>
          </a:p>
        </p:txBody>
      </p:sp>
      <p:cxnSp>
        <p:nvCxnSpPr>
          <p:cNvPr id="10" name="Straight Connector 9"/>
          <p:cNvCxnSpPr/>
          <p:nvPr/>
        </p:nvCxnSpPr>
        <p:spPr>
          <a:xfrm flipV="1">
            <a:off x="1295400" y="4953000"/>
            <a:ext cx="8610600" cy="81280"/>
          </a:xfrm>
          <a:prstGeom prst="line">
            <a:avLst/>
          </a:prstGeom>
        </p:spPr>
        <p:style>
          <a:lnRef idx="1">
            <a:schemeClr val="accent1"/>
          </a:lnRef>
          <a:fillRef idx="0">
            <a:schemeClr val="accent1"/>
          </a:fillRef>
          <a:effectRef idx="0">
            <a:schemeClr val="accent1"/>
          </a:effectRef>
          <a:fontRef idx="minor">
            <a:schemeClr val="tx1"/>
          </a:fontRef>
        </p:style>
      </p:cxnSp>
      <p:sp>
        <p:nvSpPr>
          <p:cNvPr id="15" name="Left-Right Arrow 14"/>
          <p:cNvSpPr/>
          <p:nvPr/>
        </p:nvSpPr>
        <p:spPr>
          <a:xfrm>
            <a:off x="1981200" y="0"/>
            <a:ext cx="6629400" cy="17526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smtClean="0"/>
              <a:t>Computer</a:t>
            </a:r>
            <a:endParaRPr lang="en-US" dirty="0"/>
          </a:p>
        </p:txBody>
      </p:sp>
      <p:sp>
        <p:nvSpPr>
          <p:cNvPr id="16" name="Horizontal Scroll 15"/>
          <p:cNvSpPr/>
          <p:nvPr/>
        </p:nvSpPr>
        <p:spPr>
          <a:xfrm>
            <a:off x="2057400" y="1371600"/>
            <a:ext cx="6629400" cy="12954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FFFF00"/>
                </a:solidFill>
              </a:rPr>
              <a:t>Classification of Computer</a:t>
            </a:r>
            <a:endParaRPr lang="en-US" dirty="0">
              <a:solidFill>
                <a:srgbClr val="FFFF00"/>
              </a:solidFill>
            </a:endParaRPr>
          </a:p>
        </p:txBody>
      </p:sp>
      <p:sp>
        <p:nvSpPr>
          <p:cNvPr id="18" name="5-Point Star 17"/>
          <p:cNvSpPr/>
          <p:nvPr/>
        </p:nvSpPr>
        <p:spPr>
          <a:xfrm>
            <a:off x="-152400" y="1981200"/>
            <a:ext cx="3657600" cy="2057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Analog Computer </a:t>
            </a:r>
            <a:endParaRPr lang="en-US" dirty="0"/>
          </a:p>
        </p:txBody>
      </p:sp>
      <p:sp>
        <p:nvSpPr>
          <p:cNvPr id="19" name="5-Point Star 18"/>
          <p:cNvSpPr/>
          <p:nvPr/>
        </p:nvSpPr>
        <p:spPr>
          <a:xfrm>
            <a:off x="3505200" y="2057400"/>
            <a:ext cx="3733800" cy="19812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Digital Computer </a:t>
            </a:r>
            <a:endParaRPr lang="en-US" dirty="0"/>
          </a:p>
        </p:txBody>
      </p:sp>
      <p:sp>
        <p:nvSpPr>
          <p:cNvPr id="20" name="5-Point Star 19"/>
          <p:cNvSpPr/>
          <p:nvPr/>
        </p:nvSpPr>
        <p:spPr>
          <a:xfrm>
            <a:off x="6934200" y="1905000"/>
            <a:ext cx="3886200" cy="2133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smtClean="0"/>
              <a:t>Hybrid Computer</a:t>
            </a:r>
          </a:p>
        </p:txBody>
      </p:sp>
      <p:sp>
        <p:nvSpPr>
          <p:cNvPr id="21" name="Flowchart: Punched Tape 20"/>
          <p:cNvSpPr/>
          <p:nvPr/>
        </p:nvSpPr>
        <p:spPr>
          <a:xfrm>
            <a:off x="609600" y="3962400"/>
            <a:ext cx="9601200" cy="1371600"/>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Classification of Digital Computer</a:t>
            </a:r>
            <a:endParaRPr lang="en-US" dirty="0" smtClean="0"/>
          </a:p>
        </p:txBody>
      </p:sp>
      <p:sp>
        <p:nvSpPr>
          <p:cNvPr id="23" name="7-Point Star 22"/>
          <p:cNvSpPr/>
          <p:nvPr/>
        </p:nvSpPr>
        <p:spPr>
          <a:xfrm>
            <a:off x="0" y="5257800"/>
            <a:ext cx="2514600" cy="17526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Super</a:t>
            </a:r>
          </a:p>
          <a:p>
            <a:pPr algn="ctr"/>
            <a:r>
              <a:rPr lang="en-US" dirty="0" smtClean="0"/>
              <a:t>Computer </a:t>
            </a:r>
            <a:endParaRPr lang="en-US" dirty="0"/>
          </a:p>
        </p:txBody>
      </p:sp>
      <p:sp>
        <p:nvSpPr>
          <p:cNvPr id="25" name="7-Point Star 24"/>
          <p:cNvSpPr/>
          <p:nvPr/>
        </p:nvSpPr>
        <p:spPr>
          <a:xfrm>
            <a:off x="2667000" y="5257800"/>
            <a:ext cx="2438400" cy="17526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Main</a:t>
            </a:r>
          </a:p>
          <a:p>
            <a:pPr algn="ctr"/>
            <a:r>
              <a:rPr lang="en-US" dirty="0" smtClean="0"/>
              <a:t>frame </a:t>
            </a:r>
            <a:endParaRPr lang="en-US" dirty="0"/>
          </a:p>
        </p:txBody>
      </p:sp>
      <p:sp>
        <p:nvSpPr>
          <p:cNvPr id="26" name="7-Point Star 25"/>
          <p:cNvSpPr/>
          <p:nvPr/>
        </p:nvSpPr>
        <p:spPr>
          <a:xfrm>
            <a:off x="8382000" y="5105400"/>
            <a:ext cx="2590800" cy="17526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Micro Computer </a:t>
            </a:r>
            <a:endParaRPr lang="en-US" dirty="0"/>
          </a:p>
        </p:txBody>
      </p:sp>
      <p:sp>
        <p:nvSpPr>
          <p:cNvPr id="27" name="7-Point Star 26"/>
          <p:cNvSpPr/>
          <p:nvPr/>
        </p:nvSpPr>
        <p:spPr>
          <a:xfrm>
            <a:off x="5486400" y="5105400"/>
            <a:ext cx="2590800" cy="17526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Mini Computer</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11000">
        <p14:ripple dir="ld"/>
        <p:sndAc>
          <p:stSnd>
            <p:snd r:embed="rId2" name="chimes.wav"/>
          </p:stSnd>
        </p:sndAc>
      </p:transition>
    </mc:Choice>
    <mc:Fallback>
      <p:transition spd="slow" advClick="0" advTm="11000">
        <p:fade/>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9"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1000" fill="hold"/>
                                        <p:tgtEl>
                                          <p:spTgt spid="16"/>
                                        </p:tgtEl>
                                        <p:attrNameLst>
                                          <p:attrName>ppt_x</p:attrName>
                                        </p:attrNameLst>
                                      </p:cBhvr>
                                      <p:tavLst>
                                        <p:tav tm="0">
                                          <p:val>
                                            <p:strVal val="#ppt_x-.2"/>
                                          </p:val>
                                        </p:tav>
                                        <p:tav tm="100000">
                                          <p:val>
                                            <p:strVal val="#ppt_x"/>
                                          </p:val>
                                        </p:tav>
                                      </p:tavLst>
                                    </p:anim>
                                    <p:anim calcmode="lin" valueType="num">
                                      <p:cBhvr>
                                        <p:cTn id="26"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80">
                                          <p:stCondLst>
                                            <p:cond delay="0"/>
                                          </p:stCondLst>
                                        </p:cTn>
                                        <p:tgtEl>
                                          <p:spTgt spid="18"/>
                                        </p:tgtEl>
                                      </p:cBhvr>
                                    </p:animEffect>
                                    <p:anim calcmode="lin" valueType="num">
                                      <p:cBhvr>
                                        <p:cTn id="33"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38" dur="26">
                                          <p:stCondLst>
                                            <p:cond delay="650"/>
                                          </p:stCondLst>
                                        </p:cTn>
                                        <p:tgtEl>
                                          <p:spTgt spid="18"/>
                                        </p:tgtEl>
                                      </p:cBhvr>
                                      <p:to x="100000" y="60000"/>
                                    </p:animScale>
                                    <p:animScale>
                                      <p:cBhvr>
                                        <p:cTn id="39" dur="166" decel="50000">
                                          <p:stCondLst>
                                            <p:cond delay="676"/>
                                          </p:stCondLst>
                                        </p:cTn>
                                        <p:tgtEl>
                                          <p:spTgt spid="18"/>
                                        </p:tgtEl>
                                      </p:cBhvr>
                                      <p:to x="100000" y="100000"/>
                                    </p:animScale>
                                    <p:animScale>
                                      <p:cBhvr>
                                        <p:cTn id="40" dur="26">
                                          <p:stCondLst>
                                            <p:cond delay="1312"/>
                                          </p:stCondLst>
                                        </p:cTn>
                                        <p:tgtEl>
                                          <p:spTgt spid="18"/>
                                        </p:tgtEl>
                                      </p:cBhvr>
                                      <p:to x="100000" y="80000"/>
                                    </p:animScale>
                                    <p:animScale>
                                      <p:cBhvr>
                                        <p:cTn id="41" dur="166" decel="50000">
                                          <p:stCondLst>
                                            <p:cond delay="1338"/>
                                          </p:stCondLst>
                                        </p:cTn>
                                        <p:tgtEl>
                                          <p:spTgt spid="18"/>
                                        </p:tgtEl>
                                      </p:cBhvr>
                                      <p:to x="100000" y="100000"/>
                                    </p:animScale>
                                    <p:animScale>
                                      <p:cBhvr>
                                        <p:cTn id="42" dur="26">
                                          <p:stCondLst>
                                            <p:cond delay="1642"/>
                                          </p:stCondLst>
                                        </p:cTn>
                                        <p:tgtEl>
                                          <p:spTgt spid="18"/>
                                        </p:tgtEl>
                                      </p:cBhvr>
                                      <p:to x="100000" y="90000"/>
                                    </p:animScale>
                                    <p:animScale>
                                      <p:cBhvr>
                                        <p:cTn id="43" dur="166" decel="50000">
                                          <p:stCondLst>
                                            <p:cond delay="1668"/>
                                          </p:stCondLst>
                                        </p:cTn>
                                        <p:tgtEl>
                                          <p:spTgt spid="18"/>
                                        </p:tgtEl>
                                      </p:cBhvr>
                                      <p:to x="100000" y="100000"/>
                                    </p:animScale>
                                    <p:animScale>
                                      <p:cBhvr>
                                        <p:cTn id="44" dur="26">
                                          <p:stCondLst>
                                            <p:cond delay="1808"/>
                                          </p:stCondLst>
                                        </p:cTn>
                                        <p:tgtEl>
                                          <p:spTgt spid="18"/>
                                        </p:tgtEl>
                                      </p:cBhvr>
                                      <p:to x="100000" y="95000"/>
                                    </p:animScale>
                                    <p:animScale>
                                      <p:cBhvr>
                                        <p:cTn id="45" dur="166" decel="50000">
                                          <p:stCondLst>
                                            <p:cond delay="1834"/>
                                          </p:stCondLst>
                                        </p:cTn>
                                        <p:tgtEl>
                                          <p:spTgt spid="18"/>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down)">
                                      <p:cBhvr>
                                        <p:cTn id="50" dur="580">
                                          <p:stCondLst>
                                            <p:cond delay="0"/>
                                          </p:stCondLst>
                                        </p:cTn>
                                        <p:tgtEl>
                                          <p:spTgt spid="19"/>
                                        </p:tgtEl>
                                      </p:cBhvr>
                                    </p:animEffect>
                                    <p:anim calcmode="lin" valueType="num">
                                      <p:cBhvr>
                                        <p:cTn id="51"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56" dur="26">
                                          <p:stCondLst>
                                            <p:cond delay="650"/>
                                          </p:stCondLst>
                                        </p:cTn>
                                        <p:tgtEl>
                                          <p:spTgt spid="19"/>
                                        </p:tgtEl>
                                      </p:cBhvr>
                                      <p:to x="100000" y="60000"/>
                                    </p:animScale>
                                    <p:animScale>
                                      <p:cBhvr>
                                        <p:cTn id="57" dur="166" decel="50000">
                                          <p:stCondLst>
                                            <p:cond delay="676"/>
                                          </p:stCondLst>
                                        </p:cTn>
                                        <p:tgtEl>
                                          <p:spTgt spid="19"/>
                                        </p:tgtEl>
                                      </p:cBhvr>
                                      <p:to x="100000" y="100000"/>
                                    </p:animScale>
                                    <p:animScale>
                                      <p:cBhvr>
                                        <p:cTn id="58" dur="26">
                                          <p:stCondLst>
                                            <p:cond delay="1312"/>
                                          </p:stCondLst>
                                        </p:cTn>
                                        <p:tgtEl>
                                          <p:spTgt spid="19"/>
                                        </p:tgtEl>
                                      </p:cBhvr>
                                      <p:to x="100000" y="80000"/>
                                    </p:animScale>
                                    <p:animScale>
                                      <p:cBhvr>
                                        <p:cTn id="59" dur="166" decel="50000">
                                          <p:stCondLst>
                                            <p:cond delay="1338"/>
                                          </p:stCondLst>
                                        </p:cTn>
                                        <p:tgtEl>
                                          <p:spTgt spid="19"/>
                                        </p:tgtEl>
                                      </p:cBhvr>
                                      <p:to x="100000" y="100000"/>
                                    </p:animScale>
                                    <p:animScale>
                                      <p:cBhvr>
                                        <p:cTn id="60" dur="26">
                                          <p:stCondLst>
                                            <p:cond delay="1642"/>
                                          </p:stCondLst>
                                        </p:cTn>
                                        <p:tgtEl>
                                          <p:spTgt spid="19"/>
                                        </p:tgtEl>
                                      </p:cBhvr>
                                      <p:to x="100000" y="90000"/>
                                    </p:animScale>
                                    <p:animScale>
                                      <p:cBhvr>
                                        <p:cTn id="61" dur="166" decel="50000">
                                          <p:stCondLst>
                                            <p:cond delay="1668"/>
                                          </p:stCondLst>
                                        </p:cTn>
                                        <p:tgtEl>
                                          <p:spTgt spid="19"/>
                                        </p:tgtEl>
                                      </p:cBhvr>
                                      <p:to x="100000" y="100000"/>
                                    </p:animScale>
                                    <p:animScale>
                                      <p:cBhvr>
                                        <p:cTn id="62" dur="26">
                                          <p:stCondLst>
                                            <p:cond delay="1808"/>
                                          </p:stCondLst>
                                        </p:cTn>
                                        <p:tgtEl>
                                          <p:spTgt spid="19"/>
                                        </p:tgtEl>
                                      </p:cBhvr>
                                      <p:to x="100000" y="95000"/>
                                    </p:animScale>
                                    <p:animScale>
                                      <p:cBhvr>
                                        <p:cTn id="63" dur="166" decel="50000">
                                          <p:stCondLst>
                                            <p:cond delay="1834"/>
                                          </p:stCondLst>
                                        </p:cTn>
                                        <p:tgtEl>
                                          <p:spTgt spid="19"/>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26" presetClass="entr" presetSubtype="0" fill="hold" grpId="0"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down)">
                                      <p:cBhvr>
                                        <p:cTn id="68" dur="580">
                                          <p:stCondLst>
                                            <p:cond delay="0"/>
                                          </p:stCondLst>
                                        </p:cTn>
                                        <p:tgtEl>
                                          <p:spTgt spid="20"/>
                                        </p:tgtEl>
                                      </p:cBhvr>
                                    </p:animEffect>
                                    <p:anim calcmode="lin" valueType="num">
                                      <p:cBhvr>
                                        <p:cTn id="69"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74" dur="26">
                                          <p:stCondLst>
                                            <p:cond delay="650"/>
                                          </p:stCondLst>
                                        </p:cTn>
                                        <p:tgtEl>
                                          <p:spTgt spid="20"/>
                                        </p:tgtEl>
                                      </p:cBhvr>
                                      <p:to x="100000" y="60000"/>
                                    </p:animScale>
                                    <p:animScale>
                                      <p:cBhvr>
                                        <p:cTn id="75" dur="166" decel="50000">
                                          <p:stCondLst>
                                            <p:cond delay="676"/>
                                          </p:stCondLst>
                                        </p:cTn>
                                        <p:tgtEl>
                                          <p:spTgt spid="20"/>
                                        </p:tgtEl>
                                      </p:cBhvr>
                                      <p:to x="100000" y="100000"/>
                                    </p:animScale>
                                    <p:animScale>
                                      <p:cBhvr>
                                        <p:cTn id="76" dur="26">
                                          <p:stCondLst>
                                            <p:cond delay="1312"/>
                                          </p:stCondLst>
                                        </p:cTn>
                                        <p:tgtEl>
                                          <p:spTgt spid="20"/>
                                        </p:tgtEl>
                                      </p:cBhvr>
                                      <p:to x="100000" y="80000"/>
                                    </p:animScale>
                                    <p:animScale>
                                      <p:cBhvr>
                                        <p:cTn id="77" dur="166" decel="50000">
                                          <p:stCondLst>
                                            <p:cond delay="1338"/>
                                          </p:stCondLst>
                                        </p:cTn>
                                        <p:tgtEl>
                                          <p:spTgt spid="20"/>
                                        </p:tgtEl>
                                      </p:cBhvr>
                                      <p:to x="100000" y="100000"/>
                                    </p:animScale>
                                    <p:animScale>
                                      <p:cBhvr>
                                        <p:cTn id="78" dur="26">
                                          <p:stCondLst>
                                            <p:cond delay="1642"/>
                                          </p:stCondLst>
                                        </p:cTn>
                                        <p:tgtEl>
                                          <p:spTgt spid="20"/>
                                        </p:tgtEl>
                                      </p:cBhvr>
                                      <p:to x="100000" y="90000"/>
                                    </p:animScale>
                                    <p:animScale>
                                      <p:cBhvr>
                                        <p:cTn id="79" dur="166" decel="50000">
                                          <p:stCondLst>
                                            <p:cond delay="1668"/>
                                          </p:stCondLst>
                                        </p:cTn>
                                        <p:tgtEl>
                                          <p:spTgt spid="20"/>
                                        </p:tgtEl>
                                      </p:cBhvr>
                                      <p:to x="100000" y="100000"/>
                                    </p:animScale>
                                    <p:animScale>
                                      <p:cBhvr>
                                        <p:cTn id="80" dur="26">
                                          <p:stCondLst>
                                            <p:cond delay="1808"/>
                                          </p:stCondLst>
                                        </p:cTn>
                                        <p:tgtEl>
                                          <p:spTgt spid="20"/>
                                        </p:tgtEl>
                                      </p:cBhvr>
                                      <p:to x="100000" y="95000"/>
                                    </p:animScale>
                                    <p:animScale>
                                      <p:cBhvr>
                                        <p:cTn id="81" dur="166" decel="50000">
                                          <p:stCondLst>
                                            <p:cond delay="1834"/>
                                          </p:stCondLst>
                                        </p:cTn>
                                        <p:tgtEl>
                                          <p:spTgt spid="20"/>
                                        </p:tgtEl>
                                      </p:cBhvr>
                                      <p:to x="100000" y="100000"/>
                                    </p:animScale>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fade">
                                      <p:cBhvr>
                                        <p:cTn id="86" dur="1000"/>
                                        <p:tgtEl>
                                          <p:spTgt spid="21"/>
                                        </p:tgtEl>
                                      </p:cBhvr>
                                    </p:animEffect>
                                    <p:anim calcmode="lin" valueType="num">
                                      <p:cBhvr>
                                        <p:cTn id="87" dur="1000" fill="hold"/>
                                        <p:tgtEl>
                                          <p:spTgt spid="21"/>
                                        </p:tgtEl>
                                        <p:attrNameLst>
                                          <p:attrName>ppt_x</p:attrName>
                                        </p:attrNameLst>
                                      </p:cBhvr>
                                      <p:tavLst>
                                        <p:tav tm="0">
                                          <p:val>
                                            <p:strVal val="#ppt_x"/>
                                          </p:val>
                                        </p:tav>
                                        <p:tav tm="100000">
                                          <p:val>
                                            <p:strVal val="#ppt_x"/>
                                          </p:val>
                                        </p:tav>
                                      </p:tavLst>
                                    </p:anim>
                                    <p:anim calcmode="lin" valueType="num">
                                      <p:cBhvr>
                                        <p:cTn id="8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9" presetClass="entr" presetSubtype="0" fill="hold" grpId="0" nodeType="clickEffect">
                                  <p:stCondLst>
                                    <p:cond delay="0"/>
                                  </p:stCondLst>
                                  <p:childTnLst>
                                    <p:set>
                                      <p:cBhvr>
                                        <p:cTn id="92" dur="1" fill="hold">
                                          <p:stCondLst>
                                            <p:cond delay="0"/>
                                          </p:stCondLst>
                                        </p:cTn>
                                        <p:tgtEl>
                                          <p:spTgt spid="23"/>
                                        </p:tgtEl>
                                        <p:attrNameLst>
                                          <p:attrName>style.visibility</p:attrName>
                                        </p:attrNameLst>
                                      </p:cBhvr>
                                      <p:to>
                                        <p:strVal val="visible"/>
                                      </p:to>
                                    </p:set>
                                    <p:anim calcmode="lin" valueType="num">
                                      <p:cBhvr>
                                        <p:cTn id="93" dur="1000" fill="hold"/>
                                        <p:tgtEl>
                                          <p:spTgt spid="23"/>
                                        </p:tgtEl>
                                        <p:attrNameLst>
                                          <p:attrName>ppt_x</p:attrName>
                                        </p:attrNameLst>
                                      </p:cBhvr>
                                      <p:tavLst>
                                        <p:tav tm="0">
                                          <p:val>
                                            <p:strVal val="#ppt_x-.2"/>
                                          </p:val>
                                        </p:tav>
                                        <p:tav tm="100000">
                                          <p:val>
                                            <p:strVal val="#ppt_x"/>
                                          </p:val>
                                        </p:tav>
                                      </p:tavLst>
                                    </p:anim>
                                    <p:anim calcmode="lin" valueType="num">
                                      <p:cBhvr>
                                        <p:cTn id="94"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95" dur="1000"/>
                                        <p:tgtEl>
                                          <p:spTgt spid="23"/>
                                        </p:tgtEl>
                                      </p:cBhvr>
                                    </p:animEffect>
                                  </p:childTnLst>
                                </p:cTn>
                              </p:par>
                            </p:childTnLst>
                          </p:cTn>
                        </p:par>
                      </p:childTnLst>
                    </p:cTn>
                  </p:par>
                  <p:par>
                    <p:cTn id="96" fill="hold">
                      <p:stCondLst>
                        <p:cond delay="indefinite"/>
                      </p:stCondLst>
                      <p:childTnLst>
                        <p:par>
                          <p:cTn id="97" fill="hold">
                            <p:stCondLst>
                              <p:cond delay="0"/>
                            </p:stCondLst>
                            <p:childTnLst>
                              <p:par>
                                <p:cTn id="98" presetID="29" presetClass="entr" presetSubtype="0" fill="hold" grpId="0" nodeType="clickEffect">
                                  <p:stCondLst>
                                    <p:cond delay="0"/>
                                  </p:stCondLst>
                                  <p:childTnLst>
                                    <p:set>
                                      <p:cBhvr>
                                        <p:cTn id="99" dur="1" fill="hold">
                                          <p:stCondLst>
                                            <p:cond delay="0"/>
                                          </p:stCondLst>
                                        </p:cTn>
                                        <p:tgtEl>
                                          <p:spTgt spid="25"/>
                                        </p:tgtEl>
                                        <p:attrNameLst>
                                          <p:attrName>style.visibility</p:attrName>
                                        </p:attrNameLst>
                                      </p:cBhvr>
                                      <p:to>
                                        <p:strVal val="visible"/>
                                      </p:to>
                                    </p:set>
                                    <p:anim calcmode="lin" valueType="num">
                                      <p:cBhvr>
                                        <p:cTn id="100" dur="1000" fill="hold"/>
                                        <p:tgtEl>
                                          <p:spTgt spid="25"/>
                                        </p:tgtEl>
                                        <p:attrNameLst>
                                          <p:attrName>ppt_x</p:attrName>
                                        </p:attrNameLst>
                                      </p:cBhvr>
                                      <p:tavLst>
                                        <p:tav tm="0">
                                          <p:val>
                                            <p:strVal val="#ppt_x-.2"/>
                                          </p:val>
                                        </p:tav>
                                        <p:tav tm="100000">
                                          <p:val>
                                            <p:strVal val="#ppt_x"/>
                                          </p:val>
                                        </p:tav>
                                      </p:tavLst>
                                    </p:anim>
                                    <p:anim calcmode="lin" valueType="num">
                                      <p:cBhvr>
                                        <p:cTn id="101" dur="10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102" dur="1000"/>
                                        <p:tgtEl>
                                          <p:spTgt spid="25"/>
                                        </p:tgtEl>
                                      </p:cBhvr>
                                    </p:animEffect>
                                  </p:childTnLst>
                                </p:cTn>
                              </p:par>
                            </p:childTnLst>
                          </p:cTn>
                        </p:par>
                      </p:childTnLst>
                    </p:cTn>
                  </p:par>
                  <p:par>
                    <p:cTn id="103" fill="hold">
                      <p:stCondLst>
                        <p:cond delay="indefinite"/>
                      </p:stCondLst>
                      <p:childTnLst>
                        <p:par>
                          <p:cTn id="104" fill="hold">
                            <p:stCondLst>
                              <p:cond delay="0"/>
                            </p:stCondLst>
                            <p:childTnLst>
                              <p:par>
                                <p:cTn id="105" presetID="29" presetClass="entr" presetSubtype="0" fill="hold" grpId="0" nodeType="clickEffect">
                                  <p:stCondLst>
                                    <p:cond delay="0"/>
                                  </p:stCondLst>
                                  <p:childTnLst>
                                    <p:set>
                                      <p:cBhvr>
                                        <p:cTn id="106" dur="1" fill="hold">
                                          <p:stCondLst>
                                            <p:cond delay="0"/>
                                          </p:stCondLst>
                                        </p:cTn>
                                        <p:tgtEl>
                                          <p:spTgt spid="27"/>
                                        </p:tgtEl>
                                        <p:attrNameLst>
                                          <p:attrName>style.visibility</p:attrName>
                                        </p:attrNameLst>
                                      </p:cBhvr>
                                      <p:to>
                                        <p:strVal val="visible"/>
                                      </p:to>
                                    </p:set>
                                    <p:anim calcmode="lin" valueType="num">
                                      <p:cBhvr>
                                        <p:cTn id="107" dur="1000" fill="hold"/>
                                        <p:tgtEl>
                                          <p:spTgt spid="27"/>
                                        </p:tgtEl>
                                        <p:attrNameLst>
                                          <p:attrName>ppt_x</p:attrName>
                                        </p:attrNameLst>
                                      </p:cBhvr>
                                      <p:tavLst>
                                        <p:tav tm="0">
                                          <p:val>
                                            <p:strVal val="#ppt_x-.2"/>
                                          </p:val>
                                        </p:tav>
                                        <p:tav tm="100000">
                                          <p:val>
                                            <p:strVal val="#ppt_x"/>
                                          </p:val>
                                        </p:tav>
                                      </p:tavLst>
                                    </p:anim>
                                    <p:anim calcmode="lin" valueType="num">
                                      <p:cBhvr>
                                        <p:cTn id="108" dur="1000" fill="hold"/>
                                        <p:tgtEl>
                                          <p:spTgt spid="27"/>
                                        </p:tgtEl>
                                        <p:attrNameLst>
                                          <p:attrName>ppt_y</p:attrName>
                                        </p:attrNameLst>
                                      </p:cBhvr>
                                      <p:tavLst>
                                        <p:tav tm="0">
                                          <p:val>
                                            <p:strVal val="#ppt_y"/>
                                          </p:val>
                                        </p:tav>
                                        <p:tav tm="100000">
                                          <p:val>
                                            <p:strVal val="#ppt_y"/>
                                          </p:val>
                                        </p:tav>
                                      </p:tavLst>
                                    </p:anim>
                                    <p:animEffect transition="in" filter="wipe(right)" prLst="gradientSize: 0.1">
                                      <p:cBhvr>
                                        <p:cTn id="109" dur="1000"/>
                                        <p:tgtEl>
                                          <p:spTgt spid="27"/>
                                        </p:tgtEl>
                                      </p:cBhvr>
                                    </p:animEffect>
                                  </p:childTnLst>
                                </p:cTn>
                              </p:par>
                            </p:childTnLst>
                          </p:cTn>
                        </p:par>
                      </p:childTnLst>
                    </p:cTn>
                  </p:par>
                  <p:par>
                    <p:cTn id="110" fill="hold">
                      <p:stCondLst>
                        <p:cond delay="indefinite"/>
                      </p:stCondLst>
                      <p:childTnLst>
                        <p:par>
                          <p:cTn id="111" fill="hold">
                            <p:stCondLst>
                              <p:cond delay="0"/>
                            </p:stCondLst>
                            <p:childTnLst>
                              <p:par>
                                <p:cTn id="112" presetID="29" presetClass="entr" presetSubtype="0" fill="hold" grpId="0" nodeType="clickEffect">
                                  <p:stCondLst>
                                    <p:cond delay="0"/>
                                  </p:stCondLst>
                                  <p:childTnLst>
                                    <p:set>
                                      <p:cBhvr>
                                        <p:cTn id="113" dur="1" fill="hold">
                                          <p:stCondLst>
                                            <p:cond delay="0"/>
                                          </p:stCondLst>
                                        </p:cTn>
                                        <p:tgtEl>
                                          <p:spTgt spid="26"/>
                                        </p:tgtEl>
                                        <p:attrNameLst>
                                          <p:attrName>style.visibility</p:attrName>
                                        </p:attrNameLst>
                                      </p:cBhvr>
                                      <p:to>
                                        <p:strVal val="visible"/>
                                      </p:to>
                                    </p:set>
                                    <p:anim calcmode="lin" valueType="num">
                                      <p:cBhvr>
                                        <p:cTn id="114" dur="1000" fill="hold"/>
                                        <p:tgtEl>
                                          <p:spTgt spid="26"/>
                                        </p:tgtEl>
                                        <p:attrNameLst>
                                          <p:attrName>ppt_x</p:attrName>
                                        </p:attrNameLst>
                                      </p:cBhvr>
                                      <p:tavLst>
                                        <p:tav tm="0">
                                          <p:val>
                                            <p:strVal val="#ppt_x-.2"/>
                                          </p:val>
                                        </p:tav>
                                        <p:tav tm="100000">
                                          <p:val>
                                            <p:strVal val="#ppt_x"/>
                                          </p:val>
                                        </p:tav>
                                      </p:tavLst>
                                    </p:anim>
                                    <p:anim calcmode="lin" valueType="num">
                                      <p:cBhvr>
                                        <p:cTn id="115" dur="1000" fill="hold"/>
                                        <p:tgtEl>
                                          <p:spTgt spid="26"/>
                                        </p:tgtEl>
                                        <p:attrNameLst>
                                          <p:attrName>ppt_y</p:attrName>
                                        </p:attrNameLst>
                                      </p:cBhvr>
                                      <p:tavLst>
                                        <p:tav tm="0">
                                          <p:val>
                                            <p:strVal val="#ppt_y"/>
                                          </p:val>
                                        </p:tav>
                                        <p:tav tm="100000">
                                          <p:val>
                                            <p:strVal val="#ppt_y"/>
                                          </p:val>
                                        </p:tav>
                                      </p:tavLst>
                                    </p:anim>
                                    <p:animEffect transition="in" filter="wipe(right)" prLst="gradientSize: 0.1">
                                      <p:cBhvr>
                                        <p:cTn id="116"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animBg="1"/>
      <p:bldP spid="19" grpId="0" animBg="1"/>
      <p:bldP spid="20" grpId="0" animBg="1"/>
      <p:bldP spid="21" grpId="0" animBg="1"/>
      <p:bldP spid="23" grpId="0" animBg="1"/>
      <p:bldP spid="25" grpId="0" animBg="1"/>
      <p:bldP spid="2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US" dirty="0"/>
          </a:p>
        </p:txBody>
      </p:sp>
      <p:sp>
        <p:nvSpPr>
          <p:cNvPr id="9" name="Content Placeholder 8"/>
          <p:cNvSpPr>
            <a:spLocks noGrp="1"/>
          </p:cNvSpPr>
          <p:nvPr>
            <p:ph sz="quarter" idx="1"/>
          </p:nvPr>
        </p:nvSpPr>
        <p:spPr>
          <a:xfrm>
            <a:off x="0" y="1706880"/>
            <a:ext cx="10972800" cy="5608320"/>
          </a:xfrm>
        </p:spPr>
        <p:txBody>
          <a:bodyPr>
            <a:normAutofit/>
          </a:bodyPr>
          <a:lstStyle/>
          <a:p>
            <a:pPr>
              <a:buNone/>
            </a:pPr>
            <a:endParaRPr lang="en-US" dirty="0" smtClean="0"/>
          </a:p>
          <a:p>
            <a:pPr>
              <a:buNone/>
            </a:pPr>
            <a:endParaRPr lang="en-US" dirty="0" smtClean="0"/>
          </a:p>
          <a:p>
            <a:pPr algn="ctr">
              <a:buNone/>
            </a:pPr>
            <a:endParaRPr lang="en-US" dirty="0" smtClean="0"/>
          </a:p>
          <a:p>
            <a:pPr algn="ctr">
              <a:buNone/>
            </a:pPr>
            <a:endParaRPr lang="en-US" dirty="0" smtClean="0"/>
          </a:p>
          <a:p>
            <a:pPr algn="ctr">
              <a:buNone/>
            </a:pPr>
            <a:endParaRPr lang="en-US" dirty="0" smtClean="0"/>
          </a:p>
          <a:p>
            <a:pPr algn="ctr">
              <a:buNone/>
            </a:pPr>
            <a:r>
              <a:rPr lang="en-US" dirty="0" smtClean="0"/>
              <a:t> </a:t>
            </a:r>
          </a:p>
          <a:p>
            <a:pPr marL="514350" indent="-514350">
              <a:buNone/>
            </a:pPr>
            <a:r>
              <a:rPr lang="en-US" dirty="0" smtClean="0"/>
              <a:t> </a:t>
            </a:r>
          </a:p>
          <a:p>
            <a:pPr marL="514350" indent="-514350">
              <a:buAutoNum type="arabicPeriod"/>
            </a:pPr>
            <a:endParaRPr lang="en-US" dirty="0" smtClean="0"/>
          </a:p>
          <a:p>
            <a:pPr marL="514350" indent="-514350">
              <a:buAutoNum type="arabicPeriod"/>
            </a:pPr>
            <a:endParaRPr lang="en-US" dirty="0"/>
          </a:p>
        </p:txBody>
      </p:sp>
      <p:sp>
        <p:nvSpPr>
          <p:cNvPr id="4" name="Down Ribbon 3"/>
          <p:cNvSpPr/>
          <p:nvPr/>
        </p:nvSpPr>
        <p:spPr>
          <a:xfrm>
            <a:off x="2133600" y="0"/>
            <a:ext cx="7696200" cy="1524000"/>
          </a:xfrm>
          <a:prstGeom prst="ribb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t>Computer</a:t>
            </a:r>
            <a:endParaRPr lang="en-US" dirty="0"/>
          </a:p>
        </p:txBody>
      </p:sp>
      <p:sp>
        <p:nvSpPr>
          <p:cNvPr id="7" name="Flowchart: Extract 6"/>
          <p:cNvSpPr/>
          <p:nvPr/>
        </p:nvSpPr>
        <p:spPr>
          <a:xfrm rot="1555494">
            <a:off x="876369" y="1110734"/>
            <a:ext cx="1981200" cy="1676400"/>
          </a:xfrm>
          <a:prstGeom prst="flowChartExtra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Input	</a:t>
            </a:r>
            <a:endParaRPr lang="en-US" dirty="0"/>
          </a:p>
        </p:txBody>
      </p:sp>
      <p:sp>
        <p:nvSpPr>
          <p:cNvPr id="8" name="Flowchart: Extract 7"/>
          <p:cNvSpPr/>
          <p:nvPr/>
        </p:nvSpPr>
        <p:spPr>
          <a:xfrm>
            <a:off x="4876800" y="1524000"/>
            <a:ext cx="1981200" cy="1676400"/>
          </a:xfrm>
          <a:prstGeom prst="flowChartExtra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CPU	</a:t>
            </a:r>
            <a:endParaRPr lang="en-US" dirty="0"/>
          </a:p>
        </p:txBody>
      </p:sp>
      <p:sp>
        <p:nvSpPr>
          <p:cNvPr id="10" name="Flowchart: Extract 9"/>
          <p:cNvSpPr/>
          <p:nvPr/>
        </p:nvSpPr>
        <p:spPr>
          <a:xfrm rot="20576229">
            <a:off x="8122111" y="1201707"/>
            <a:ext cx="2209800" cy="1676400"/>
          </a:xfrm>
          <a:prstGeom prst="flowChartExtra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Output</a:t>
            </a:r>
            <a:endParaRPr lang="en-US" dirty="0"/>
          </a:p>
        </p:txBody>
      </p:sp>
      <p:sp>
        <p:nvSpPr>
          <p:cNvPr id="11" name="Horizontal Scroll 10"/>
          <p:cNvSpPr/>
          <p:nvPr/>
        </p:nvSpPr>
        <p:spPr>
          <a:xfrm>
            <a:off x="3962400" y="3276600"/>
            <a:ext cx="4419600" cy="16764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4000" dirty="0" smtClean="0"/>
              <a:t>Input Device</a:t>
            </a:r>
            <a:endParaRPr lang="en-US" dirty="0" smtClean="0"/>
          </a:p>
        </p:txBody>
      </p:sp>
      <p:sp>
        <p:nvSpPr>
          <p:cNvPr id="12" name="Isosceles Triangle 11"/>
          <p:cNvSpPr/>
          <p:nvPr/>
        </p:nvSpPr>
        <p:spPr>
          <a:xfrm>
            <a:off x="228600" y="5181600"/>
            <a:ext cx="2133600" cy="1676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Mouse</a:t>
            </a:r>
            <a:endParaRPr lang="en-US" dirty="0"/>
          </a:p>
        </p:txBody>
      </p:sp>
      <p:sp>
        <p:nvSpPr>
          <p:cNvPr id="13" name="Isosceles Triangle 12"/>
          <p:cNvSpPr/>
          <p:nvPr/>
        </p:nvSpPr>
        <p:spPr>
          <a:xfrm>
            <a:off x="2362200" y="5181600"/>
            <a:ext cx="2133600" cy="1676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Key</a:t>
            </a:r>
          </a:p>
          <a:p>
            <a:pPr algn="ctr"/>
            <a:r>
              <a:rPr lang="en-US" dirty="0" smtClean="0"/>
              <a:t>board</a:t>
            </a:r>
            <a:endParaRPr lang="en-US" dirty="0"/>
          </a:p>
        </p:txBody>
      </p:sp>
      <p:sp>
        <p:nvSpPr>
          <p:cNvPr id="14" name="Isosceles Triangle 13"/>
          <p:cNvSpPr/>
          <p:nvPr/>
        </p:nvSpPr>
        <p:spPr>
          <a:xfrm>
            <a:off x="4572000" y="5181600"/>
            <a:ext cx="2133600" cy="1676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OMR</a:t>
            </a:r>
            <a:endParaRPr lang="en-US" dirty="0"/>
          </a:p>
        </p:txBody>
      </p:sp>
      <p:sp>
        <p:nvSpPr>
          <p:cNvPr id="15" name="Isosceles Triangle 14"/>
          <p:cNvSpPr/>
          <p:nvPr/>
        </p:nvSpPr>
        <p:spPr>
          <a:xfrm>
            <a:off x="6705600" y="5105400"/>
            <a:ext cx="2133600" cy="1676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OCR</a:t>
            </a:r>
            <a:endParaRPr lang="en-US" dirty="0"/>
          </a:p>
        </p:txBody>
      </p:sp>
      <p:sp>
        <p:nvSpPr>
          <p:cNvPr id="16" name="Isosceles Triangle 15"/>
          <p:cNvSpPr/>
          <p:nvPr/>
        </p:nvSpPr>
        <p:spPr>
          <a:xfrm>
            <a:off x="8839200" y="5105400"/>
            <a:ext cx="2133600" cy="1676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CD</a:t>
            </a:r>
            <a:endParaRPr lang="en-US" dirty="0"/>
          </a:p>
        </p:txBody>
      </p:sp>
      <p:sp>
        <p:nvSpPr>
          <p:cNvPr id="17" name="Down Arrow 16"/>
          <p:cNvSpPr/>
          <p:nvPr/>
        </p:nvSpPr>
        <p:spPr>
          <a:xfrm>
            <a:off x="6172200" y="4724400"/>
            <a:ext cx="3810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eft-Right Arrow 17"/>
          <p:cNvSpPr/>
          <p:nvPr/>
        </p:nvSpPr>
        <p:spPr>
          <a:xfrm>
            <a:off x="1219200" y="5029200"/>
            <a:ext cx="8686800" cy="27431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500" advClick="0" advTm="11000">
        <p14:ripple dir="ld"/>
        <p:sndAc>
          <p:stSnd>
            <p:snd r:embed="rId2" name="chimes.wav"/>
          </p:stSnd>
        </p:sndAc>
      </p:transition>
    </mc:Choice>
    <mc:Fallback>
      <p:transition spd="slow" advClick="0" advTm="11000">
        <p:fade/>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iterate type="lt">
                                    <p:tmPct val="5000"/>
                                  </p:iterate>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style.rotation</p:attrName>
                                        </p:attrNameLst>
                                      </p:cBhvr>
                                      <p:tavLst>
                                        <p:tav tm="0">
                                          <p:val>
                                            <p:fltVal val="90"/>
                                          </p:val>
                                        </p:tav>
                                        <p:tav tm="100000">
                                          <p:val>
                                            <p:fltVal val="0"/>
                                          </p:val>
                                        </p:tav>
                                      </p:tavLst>
                                    </p:anim>
                                    <p:animEffect transition="in" filter="fade">
                                      <p:cBhvr>
                                        <p:cTn id="20" dur="1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iterate type="lt">
                                    <p:tmPct val="5000"/>
                                  </p:iterate>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iterate type="lt">
                                    <p:tmPct val="5000"/>
                                  </p:iterate>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fltVal val="0"/>
                                          </p:val>
                                        </p:tav>
                                        <p:tav tm="100000">
                                          <p:val>
                                            <p:strVal val="#ppt_w"/>
                                          </p:val>
                                        </p:tav>
                                      </p:tavLst>
                                    </p:anim>
                                    <p:anim calcmode="lin" valueType="num">
                                      <p:cBhvr>
                                        <p:cTn id="34" dur="1000" fill="hold"/>
                                        <p:tgtEl>
                                          <p:spTgt spid="10"/>
                                        </p:tgtEl>
                                        <p:attrNameLst>
                                          <p:attrName>ppt_h</p:attrName>
                                        </p:attrNameLst>
                                      </p:cBhvr>
                                      <p:tavLst>
                                        <p:tav tm="0">
                                          <p:val>
                                            <p:fltVal val="0"/>
                                          </p:val>
                                        </p:tav>
                                        <p:tav tm="100000">
                                          <p:val>
                                            <p:strVal val="#ppt_h"/>
                                          </p:val>
                                        </p:tav>
                                      </p:tavLst>
                                    </p:anim>
                                    <p:anim calcmode="lin" valueType="num">
                                      <p:cBhvr>
                                        <p:cTn id="35" dur="1000" fill="hold"/>
                                        <p:tgtEl>
                                          <p:spTgt spid="10"/>
                                        </p:tgtEl>
                                        <p:attrNameLst>
                                          <p:attrName>style.rotation</p:attrName>
                                        </p:attrNameLst>
                                      </p:cBhvr>
                                      <p:tavLst>
                                        <p:tav tm="0">
                                          <p:val>
                                            <p:fltVal val="90"/>
                                          </p:val>
                                        </p:tav>
                                        <p:tav tm="100000">
                                          <p:val>
                                            <p:fltVal val="0"/>
                                          </p:val>
                                        </p:tav>
                                      </p:tavLst>
                                    </p:anim>
                                    <p:animEffect transition="in" filter="fade">
                                      <p:cBhvr>
                                        <p:cTn id="36" dur="10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5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770" decel="100000"/>
                                        <p:tgtEl>
                                          <p:spTgt spid="11"/>
                                        </p:tgtEl>
                                      </p:cBhvr>
                                    </p:animEffect>
                                    <p:animScale>
                                      <p:cBhvr>
                                        <p:cTn id="42" dur="770" decel="100000"/>
                                        <p:tgtEl>
                                          <p:spTgt spid="11"/>
                                        </p:tgtEl>
                                      </p:cBhvr>
                                      <p:from x="10000" y="10000"/>
                                      <p:to x="200000" y="450000"/>
                                    </p:animScale>
                                    <p:animScale>
                                      <p:cBhvr>
                                        <p:cTn id="43" dur="1230" accel="100000" fill="hold">
                                          <p:stCondLst>
                                            <p:cond delay="770"/>
                                          </p:stCondLst>
                                        </p:cTn>
                                        <p:tgtEl>
                                          <p:spTgt spid="11"/>
                                        </p:tgtEl>
                                      </p:cBhvr>
                                      <p:from x="200000" y="450000"/>
                                      <p:to x="100000" y="100000"/>
                                    </p:animScale>
                                    <p:set>
                                      <p:cBhvr>
                                        <p:cTn id="44" dur="770" fill="hold"/>
                                        <p:tgtEl>
                                          <p:spTgt spid="11"/>
                                        </p:tgtEl>
                                        <p:attrNameLst>
                                          <p:attrName>ppt_x</p:attrName>
                                        </p:attrNameLst>
                                      </p:cBhvr>
                                      <p:to>
                                        <p:strVal val="(0.5)"/>
                                      </p:to>
                                    </p:set>
                                    <p:anim from="(0.5)" to="(#ppt_x)" calcmode="lin" valueType="num">
                                      <p:cBhvr>
                                        <p:cTn id="45" dur="1230" accel="100000" fill="hold">
                                          <p:stCondLst>
                                            <p:cond delay="770"/>
                                          </p:stCondLst>
                                        </p:cTn>
                                        <p:tgtEl>
                                          <p:spTgt spid="11"/>
                                        </p:tgtEl>
                                        <p:attrNameLst>
                                          <p:attrName>ppt_x</p:attrName>
                                        </p:attrNameLst>
                                      </p:cBhvr>
                                    </p:anim>
                                    <p:set>
                                      <p:cBhvr>
                                        <p:cTn id="46" dur="770" fill="hold"/>
                                        <p:tgtEl>
                                          <p:spTgt spid="11"/>
                                        </p:tgtEl>
                                        <p:attrNameLst>
                                          <p:attrName>ppt_y</p:attrName>
                                        </p:attrNameLst>
                                      </p:cBhvr>
                                      <p:to>
                                        <p:strVal val="(#ppt_y+0.4)"/>
                                      </p:to>
                                    </p:set>
                                    <p:anim from="(#ppt_y+0.4)" to="(#ppt_y)" calcmode="lin" valueType="num">
                                      <p:cBhvr>
                                        <p:cTn id="47" dur="1230" accel="100000" fill="hold">
                                          <p:stCondLst>
                                            <p:cond delay="770"/>
                                          </p:stCondLst>
                                        </p:cTn>
                                        <p:tgtEl>
                                          <p:spTgt spid="11"/>
                                        </p:tgtEl>
                                        <p:attrNameLst>
                                          <p:attrName>ppt_y</p:attrName>
                                        </p:attrNameLst>
                                      </p:cBhvr>
                                    </p:anim>
                                  </p:childTnLst>
                                </p:cTn>
                              </p:par>
                            </p:childTnLst>
                          </p:cTn>
                        </p:par>
                      </p:childTnLst>
                    </p:cTn>
                  </p:par>
                  <p:par>
                    <p:cTn id="48" fill="hold">
                      <p:stCondLst>
                        <p:cond delay="indefinite"/>
                      </p:stCondLst>
                      <p:childTnLst>
                        <p:par>
                          <p:cTn id="49" fill="hold">
                            <p:stCondLst>
                              <p:cond delay="0"/>
                            </p:stCondLst>
                            <p:childTnLst>
                              <p:par>
                                <p:cTn id="50" presetID="23" presetClass="entr" presetSubtype="16"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500" fill="hold"/>
                                        <p:tgtEl>
                                          <p:spTgt spid="17"/>
                                        </p:tgtEl>
                                        <p:attrNameLst>
                                          <p:attrName>ppt_w</p:attrName>
                                        </p:attrNameLst>
                                      </p:cBhvr>
                                      <p:tavLst>
                                        <p:tav tm="0">
                                          <p:val>
                                            <p:fltVal val="0"/>
                                          </p:val>
                                        </p:tav>
                                        <p:tav tm="100000">
                                          <p:val>
                                            <p:strVal val="#ppt_w"/>
                                          </p:val>
                                        </p:tav>
                                      </p:tavLst>
                                    </p:anim>
                                    <p:anim calcmode="lin" valueType="num">
                                      <p:cBhvr>
                                        <p:cTn id="53"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23" presetClass="entr" presetSubtype="16"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500" fill="hold"/>
                                        <p:tgtEl>
                                          <p:spTgt spid="18"/>
                                        </p:tgtEl>
                                        <p:attrNameLst>
                                          <p:attrName>ppt_w</p:attrName>
                                        </p:attrNameLst>
                                      </p:cBhvr>
                                      <p:tavLst>
                                        <p:tav tm="0">
                                          <p:val>
                                            <p:fltVal val="0"/>
                                          </p:val>
                                        </p:tav>
                                        <p:tav tm="100000">
                                          <p:val>
                                            <p:strVal val="#ppt_w"/>
                                          </p:val>
                                        </p:tav>
                                      </p:tavLst>
                                    </p:anim>
                                    <p:anim calcmode="lin" valueType="num">
                                      <p:cBhvr>
                                        <p:cTn id="59"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grpId="1" nodeType="clickEffect">
                                  <p:stCondLst>
                                    <p:cond delay="0"/>
                                  </p:stCondLst>
                                  <p:iterate type="lt">
                                    <p:tmPct val="5000"/>
                                  </p:iterate>
                                  <p:childTnLst>
                                    <p:set>
                                      <p:cBhvr>
                                        <p:cTn id="63" dur="1" fill="hold">
                                          <p:stCondLst>
                                            <p:cond delay="0"/>
                                          </p:stCondLst>
                                        </p:cTn>
                                        <p:tgtEl>
                                          <p:spTgt spid="12"/>
                                        </p:tgtEl>
                                        <p:attrNameLst>
                                          <p:attrName>style.visibility</p:attrName>
                                        </p:attrNameLst>
                                      </p:cBhvr>
                                      <p:to>
                                        <p:strVal val="visible"/>
                                      </p:to>
                                    </p:set>
                                    <p:anim calcmode="lin" valueType="num">
                                      <p:cBhvr>
                                        <p:cTn id="64" dur="1000" fill="hold"/>
                                        <p:tgtEl>
                                          <p:spTgt spid="12"/>
                                        </p:tgtEl>
                                        <p:attrNameLst>
                                          <p:attrName>ppt_w</p:attrName>
                                        </p:attrNameLst>
                                      </p:cBhvr>
                                      <p:tavLst>
                                        <p:tav tm="0">
                                          <p:val>
                                            <p:fltVal val="0"/>
                                          </p:val>
                                        </p:tav>
                                        <p:tav tm="100000">
                                          <p:val>
                                            <p:strVal val="#ppt_w"/>
                                          </p:val>
                                        </p:tav>
                                      </p:tavLst>
                                    </p:anim>
                                    <p:anim calcmode="lin" valueType="num">
                                      <p:cBhvr>
                                        <p:cTn id="65" dur="1000" fill="hold"/>
                                        <p:tgtEl>
                                          <p:spTgt spid="12"/>
                                        </p:tgtEl>
                                        <p:attrNameLst>
                                          <p:attrName>ppt_h</p:attrName>
                                        </p:attrNameLst>
                                      </p:cBhvr>
                                      <p:tavLst>
                                        <p:tav tm="0">
                                          <p:val>
                                            <p:fltVal val="0"/>
                                          </p:val>
                                        </p:tav>
                                        <p:tav tm="100000">
                                          <p:val>
                                            <p:strVal val="#ppt_h"/>
                                          </p:val>
                                        </p:tav>
                                      </p:tavLst>
                                    </p:anim>
                                    <p:anim calcmode="lin" valueType="num">
                                      <p:cBhvr>
                                        <p:cTn id="66" dur="1000" fill="hold"/>
                                        <p:tgtEl>
                                          <p:spTgt spid="12"/>
                                        </p:tgtEl>
                                        <p:attrNameLst>
                                          <p:attrName>style.rotation</p:attrName>
                                        </p:attrNameLst>
                                      </p:cBhvr>
                                      <p:tavLst>
                                        <p:tav tm="0">
                                          <p:val>
                                            <p:fltVal val="90"/>
                                          </p:val>
                                        </p:tav>
                                        <p:tav tm="100000">
                                          <p:val>
                                            <p:fltVal val="0"/>
                                          </p:val>
                                        </p:tav>
                                      </p:tavLst>
                                    </p:anim>
                                    <p:animEffect transition="in" filter="fade">
                                      <p:cBhvr>
                                        <p:cTn id="67" dur="1000"/>
                                        <p:tgtEl>
                                          <p:spTgt spid="12"/>
                                        </p:tgtEl>
                                      </p:cBhvr>
                                    </p:animEffect>
                                  </p:childTnLst>
                                </p:cTn>
                              </p:par>
                            </p:childTnLst>
                          </p:cTn>
                        </p:par>
                      </p:childTnLst>
                    </p:cTn>
                  </p:par>
                  <p:par>
                    <p:cTn id="68" fill="hold">
                      <p:stCondLst>
                        <p:cond delay="indefinite"/>
                      </p:stCondLst>
                      <p:childTnLst>
                        <p:par>
                          <p:cTn id="69" fill="hold">
                            <p:stCondLst>
                              <p:cond delay="0"/>
                            </p:stCondLst>
                            <p:childTnLst>
                              <p:par>
                                <p:cTn id="70" presetID="31" presetClass="entr" presetSubtype="0" fill="hold" grpId="0" nodeType="clickEffect">
                                  <p:stCondLst>
                                    <p:cond delay="0"/>
                                  </p:stCondLst>
                                  <p:iterate type="lt">
                                    <p:tmPct val="5000"/>
                                  </p:iterate>
                                  <p:childTnLst>
                                    <p:set>
                                      <p:cBhvr>
                                        <p:cTn id="71" dur="1" fill="hold">
                                          <p:stCondLst>
                                            <p:cond delay="0"/>
                                          </p:stCondLst>
                                        </p:cTn>
                                        <p:tgtEl>
                                          <p:spTgt spid="13"/>
                                        </p:tgtEl>
                                        <p:attrNameLst>
                                          <p:attrName>style.visibility</p:attrName>
                                        </p:attrNameLst>
                                      </p:cBhvr>
                                      <p:to>
                                        <p:strVal val="visible"/>
                                      </p:to>
                                    </p:set>
                                    <p:anim calcmode="lin" valueType="num">
                                      <p:cBhvr>
                                        <p:cTn id="72" dur="1000" fill="hold"/>
                                        <p:tgtEl>
                                          <p:spTgt spid="13"/>
                                        </p:tgtEl>
                                        <p:attrNameLst>
                                          <p:attrName>ppt_w</p:attrName>
                                        </p:attrNameLst>
                                      </p:cBhvr>
                                      <p:tavLst>
                                        <p:tav tm="0">
                                          <p:val>
                                            <p:fltVal val="0"/>
                                          </p:val>
                                        </p:tav>
                                        <p:tav tm="100000">
                                          <p:val>
                                            <p:strVal val="#ppt_w"/>
                                          </p:val>
                                        </p:tav>
                                      </p:tavLst>
                                    </p:anim>
                                    <p:anim calcmode="lin" valueType="num">
                                      <p:cBhvr>
                                        <p:cTn id="73" dur="1000" fill="hold"/>
                                        <p:tgtEl>
                                          <p:spTgt spid="13"/>
                                        </p:tgtEl>
                                        <p:attrNameLst>
                                          <p:attrName>ppt_h</p:attrName>
                                        </p:attrNameLst>
                                      </p:cBhvr>
                                      <p:tavLst>
                                        <p:tav tm="0">
                                          <p:val>
                                            <p:fltVal val="0"/>
                                          </p:val>
                                        </p:tav>
                                        <p:tav tm="100000">
                                          <p:val>
                                            <p:strVal val="#ppt_h"/>
                                          </p:val>
                                        </p:tav>
                                      </p:tavLst>
                                    </p:anim>
                                    <p:anim calcmode="lin" valueType="num">
                                      <p:cBhvr>
                                        <p:cTn id="74" dur="1000" fill="hold"/>
                                        <p:tgtEl>
                                          <p:spTgt spid="13"/>
                                        </p:tgtEl>
                                        <p:attrNameLst>
                                          <p:attrName>style.rotation</p:attrName>
                                        </p:attrNameLst>
                                      </p:cBhvr>
                                      <p:tavLst>
                                        <p:tav tm="0">
                                          <p:val>
                                            <p:fltVal val="90"/>
                                          </p:val>
                                        </p:tav>
                                        <p:tav tm="100000">
                                          <p:val>
                                            <p:fltVal val="0"/>
                                          </p:val>
                                        </p:tav>
                                      </p:tavLst>
                                    </p:anim>
                                    <p:animEffect transition="in" filter="fade">
                                      <p:cBhvr>
                                        <p:cTn id="75" dur="1000"/>
                                        <p:tgtEl>
                                          <p:spTgt spid="13"/>
                                        </p:tgtEl>
                                      </p:cBhvr>
                                    </p:animEffect>
                                  </p:childTnLst>
                                </p:cTn>
                              </p:par>
                            </p:childTnLst>
                          </p:cTn>
                        </p:par>
                      </p:childTnLst>
                    </p:cTn>
                  </p:par>
                  <p:par>
                    <p:cTn id="76" fill="hold">
                      <p:stCondLst>
                        <p:cond delay="indefinite"/>
                      </p:stCondLst>
                      <p:childTnLst>
                        <p:par>
                          <p:cTn id="77" fill="hold">
                            <p:stCondLst>
                              <p:cond delay="0"/>
                            </p:stCondLst>
                            <p:childTnLst>
                              <p:par>
                                <p:cTn id="78" presetID="31" presetClass="entr" presetSubtype="0" fill="hold" grpId="0" nodeType="clickEffect">
                                  <p:stCondLst>
                                    <p:cond delay="0"/>
                                  </p:stCondLst>
                                  <p:iterate type="lt">
                                    <p:tmPct val="5000"/>
                                  </p:iterate>
                                  <p:childTnLst>
                                    <p:set>
                                      <p:cBhvr>
                                        <p:cTn id="79" dur="1" fill="hold">
                                          <p:stCondLst>
                                            <p:cond delay="0"/>
                                          </p:stCondLst>
                                        </p:cTn>
                                        <p:tgtEl>
                                          <p:spTgt spid="14"/>
                                        </p:tgtEl>
                                        <p:attrNameLst>
                                          <p:attrName>style.visibility</p:attrName>
                                        </p:attrNameLst>
                                      </p:cBhvr>
                                      <p:to>
                                        <p:strVal val="visible"/>
                                      </p:to>
                                    </p:set>
                                    <p:anim calcmode="lin" valueType="num">
                                      <p:cBhvr>
                                        <p:cTn id="80" dur="1000" fill="hold"/>
                                        <p:tgtEl>
                                          <p:spTgt spid="14"/>
                                        </p:tgtEl>
                                        <p:attrNameLst>
                                          <p:attrName>ppt_w</p:attrName>
                                        </p:attrNameLst>
                                      </p:cBhvr>
                                      <p:tavLst>
                                        <p:tav tm="0">
                                          <p:val>
                                            <p:fltVal val="0"/>
                                          </p:val>
                                        </p:tav>
                                        <p:tav tm="100000">
                                          <p:val>
                                            <p:strVal val="#ppt_w"/>
                                          </p:val>
                                        </p:tav>
                                      </p:tavLst>
                                    </p:anim>
                                    <p:anim calcmode="lin" valueType="num">
                                      <p:cBhvr>
                                        <p:cTn id="81" dur="1000" fill="hold"/>
                                        <p:tgtEl>
                                          <p:spTgt spid="14"/>
                                        </p:tgtEl>
                                        <p:attrNameLst>
                                          <p:attrName>ppt_h</p:attrName>
                                        </p:attrNameLst>
                                      </p:cBhvr>
                                      <p:tavLst>
                                        <p:tav tm="0">
                                          <p:val>
                                            <p:fltVal val="0"/>
                                          </p:val>
                                        </p:tav>
                                        <p:tav tm="100000">
                                          <p:val>
                                            <p:strVal val="#ppt_h"/>
                                          </p:val>
                                        </p:tav>
                                      </p:tavLst>
                                    </p:anim>
                                    <p:anim calcmode="lin" valueType="num">
                                      <p:cBhvr>
                                        <p:cTn id="82" dur="1000" fill="hold"/>
                                        <p:tgtEl>
                                          <p:spTgt spid="14"/>
                                        </p:tgtEl>
                                        <p:attrNameLst>
                                          <p:attrName>style.rotation</p:attrName>
                                        </p:attrNameLst>
                                      </p:cBhvr>
                                      <p:tavLst>
                                        <p:tav tm="0">
                                          <p:val>
                                            <p:fltVal val="90"/>
                                          </p:val>
                                        </p:tav>
                                        <p:tav tm="100000">
                                          <p:val>
                                            <p:fltVal val="0"/>
                                          </p:val>
                                        </p:tav>
                                      </p:tavLst>
                                    </p:anim>
                                    <p:animEffect transition="in" filter="fade">
                                      <p:cBhvr>
                                        <p:cTn id="83" dur="1000"/>
                                        <p:tgtEl>
                                          <p:spTgt spid="14"/>
                                        </p:tgtEl>
                                      </p:cBhvr>
                                    </p:animEffect>
                                  </p:childTnLst>
                                </p:cTn>
                              </p:par>
                            </p:childTnLst>
                          </p:cTn>
                        </p:par>
                      </p:childTnLst>
                    </p:cTn>
                  </p:par>
                  <p:par>
                    <p:cTn id="84" fill="hold">
                      <p:stCondLst>
                        <p:cond delay="indefinite"/>
                      </p:stCondLst>
                      <p:childTnLst>
                        <p:par>
                          <p:cTn id="85" fill="hold">
                            <p:stCondLst>
                              <p:cond delay="0"/>
                            </p:stCondLst>
                            <p:childTnLst>
                              <p:par>
                                <p:cTn id="86" presetID="31" presetClass="entr" presetSubtype="0" fill="hold" grpId="0" nodeType="clickEffect">
                                  <p:stCondLst>
                                    <p:cond delay="0"/>
                                  </p:stCondLst>
                                  <p:iterate type="lt">
                                    <p:tmPct val="5000"/>
                                  </p:iterate>
                                  <p:childTnLst>
                                    <p:set>
                                      <p:cBhvr>
                                        <p:cTn id="87" dur="1" fill="hold">
                                          <p:stCondLst>
                                            <p:cond delay="0"/>
                                          </p:stCondLst>
                                        </p:cTn>
                                        <p:tgtEl>
                                          <p:spTgt spid="15"/>
                                        </p:tgtEl>
                                        <p:attrNameLst>
                                          <p:attrName>style.visibility</p:attrName>
                                        </p:attrNameLst>
                                      </p:cBhvr>
                                      <p:to>
                                        <p:strVal val="visible"/>
                                      </p:to>
                                    </p:set>
                                    <p:anim calcmode="lin" valueType="num">
                                      <p:cBhvr>
                                        <p:cTn id="88" dur="1000" fill="hold"/>
                                        <p:tgtEl>
                                          <p:spTgt spid="15"/>
                                        </p:tgtEl>
                                        <p:attrNameLst>
                                          <p:attrName>ppt_w</p:attrName>
                                        </p:attrNameLst>
                                      </p:cBhvr>
                                      <p:tavLst>
                                        <p:tav tm="0">
                                          <p:val>
                                            <p:fltVal val="0"/>
                                          </p:val>
                                        </p:tav>
                                        <p:tav tm="100000">
                                          <p:val>
                                            <p:strVal val="#ppt_w"/>
                                          </p:val>
                                        </p:tav>
                                      </p:tavLst>
                                    </p:anim>
                                    <p:anim calcmode="lin" valueType="num">
                                      <p:cBhvr>
                                        <p:cTn id="89" dur="1000" fill="hold"/>
                                        <p:tgtEl>
                                          <p:spTgt spid="15"/>
                                        </p:tgtEl>
                                        <p:attrNameLst>
                                          <p:attrName>ppt_h</p:attrName>
                                        </p:attrNameLst>
                                      </p:cBhvr>
                                      <p:tavLst>
                                        <p:tav tm="0">
                                          <p:val>
                                            <p:fltVal val="0"/>
                                          </p:val>
                                        </p:tav>
                                        <p:tav tm="100000">
                                          <p:val>
                                            <p:strVal val="#ppt_h"/>
                                          </p:val>
                                        </p:tav>
                                      </p:tavLst>
                                    </p:anim>
                                    <p:anim calcmode="lin" valueType="num">
                                      <p:cBhvr>
                                        <p:cTn id="90" dur="1000" fill="hold"/>
                                        <p:tgtEl>
                                          <p:spTgt spid="15"/>
                                        </p:tgtEl>
                                        <p:attrNameLst>
                                          <p:attrName>style.rotation</p:attrName>
                                        </p:attrNameLst>
                                      </p:cBhvr>
                                      <p:tavLst>
                                        <p:tav tm="0">
                                          <p:val>
                                            <p:fltVal val="90"/>
                                          </p:val>
                                        </p:tav>
                                        <p:tav tm="100000">
                                          <p:val>
                                            <p:fltVal val="0"/>
                                          </p:val>
                                        </p:tav>
                                      </p:tavLst>
                                    </p:anim>
                                    <p:animEffect transition="in" filter="fade">
                                      <p:cBhvr>
                                        <p:cTn id="91" dur="1000"/>
                                        <p:tgtEl>
                                          <p:spTgt spid="15"/>
                                        </p:tgtEl>
                                      </p:cBhvr>
                                    </p:animEffect>
                                  </p:childTnLst>
                                </p:cTn>
                              </p:par>
                            </p:childTnLst>
                          </p:cTn>
                        </p:par>
                      </p:childTnLst>
                    </p:cTn>
                  </p:par>
                  <p:par>
                    <p:cTn id="92" fill="hold">
                      <p:stCondLst>
                        <p:cond delay="indefinite"/>
                      </p:stCondLst>
                      <p:childTnLst>
                        <p:par>
                          <p:cTn id="93" fill="hold">
                            <p:stCondLst>
                              <p:cond delay="0"/>
                            </p:stCondLst>
                            <p:childTnLst>
                              <p:par>
                                <p:cTn id="94" presetID="31" presetClass="entr" presetSubtype="0" fill="hold" grpId="0" nodeType="clickEffect">
                                  <p:stCondLst>
                                    <p:cond delay="0"/>
                                  </p:stCondLst>
                                  <p:iterate type="lt">
                                    <p:tmPct val="5000"/>
                                  </p:iterate>
                                  <p:childTnLst>
                                    <p:set>
                                      <p:cBhvr>
                                        <p:cTn id="95" dur="1" fill="hold">
                                          <p:stCondLst>
                                            <p:cond delay="0"/>
                                          </p:stCondLst>
                                        </p:cTn>
                                        <p:tgtEl>
                                          <p:spTgt spid="16"/>
                                        </p:tgtEl>
                                        <p:attrNameLst>
                                          <p:attrName>style.visibility</p:attrName>
                                        </p:attrNameLst>
                                      </p:cBhvr>
                                      <p:to>
                                        <p:strVal val="visible"/>
                                      </p:to>
                                    </p:set>
                                    <p:anim calcmode="lin" valueType="num">
                                      <p:cBhvr>
                                        <p:cTn id="96" dur="1000" fill="hold"/>
                                        <p:tgtEl>
                                          <p:spTgt spid="16"/>
                                        </p:tgtEl>
                                        <p:attrNameLst>
                                          <p:attrName>ppt_w</p:attrName>
                                        </p:attrNameLst>
                                      </p:cBhvr>
                                      <p:tavLst>
                                        <p:tav tm="0">
                                          <p:val>
                                            <p:fltVal val="0"/>
                                          </p:val>
                                        </p:tav>
                                        <p:tav tm="100000">
                                          <p:val>
                                            <p:strVal val="#ppt_w"/>
                                          </p:val>
                                        </p:tav>
                                      </p:tavLst>
                                    </p:anim>
                                    <p:anim calcmode="lin" valueType="num">
                                      <p:cBhvr>
                                        <p:cTn id="97" dur="1000" fill="hold"/>
                                        <p:tgtEl>
                                          <p:spTgt spid="16"/>
                                        </p:tgtEl>
                                        <p:attrNameLst>
                                          <p:attrName>ppt_h</p:attrName>
                                        </p:attrNameLst>
                                      </p:cBhvr>
                                      <p:tavLst>
                                        <p:tav tm="0">
                                          <p:val>
                                            <p:fltVal val="0"/>
                                          </p:val>
                                        </p:tav>
                                        <p:tav tm="100000">
                                          <p:val>
                                            <p:strVal val="#ppt_h"/>
                                          </p:val>
                                        </p:tav>
                                      </p:tavLst>
                                    </p:anim>
                                    <p:anim calcmode="lin" valueType="num">
                                      <p:cBhvr>
                                        <p:cTn id="98" dur="1000" fill="hold"/>
                                        <p:tgtEl>
                                          <p:spTgt spid="16"/>
                                        </p:tgtEl>
                                        <p:attrNameLst>
                                          <p:attrName>style.rotation</p:attrName>
                                        </p:attrNameLst>
                                      </p:cBhvr>
                                      <p:tavLst>
                                        <p:tav tm="0">
                                          <p:val>
                                            <p:fltVal val="90"/>
                                          </p:val>
                                        </p:tav>
                                        <p:tav tm="100000">
                                          <p:val>
                                            <p:fltVal val="0"/>
                                          </p:val>
                                        </p:tav>
                                      </p:tavLst>
                                    </p:anim>
                                    <p:animEffect transition="in" filter="fade">
                                      <p:cBhvr>
                                        <p:cTn id="9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10" grpId="0" animBg="1"/>
      <p:bldP spid="11" grpId="0" animBg="1"/>
      <p:bldP spid="12" grpId="1" animBg="1"/>
      <p:bldP spid="13" grpId="0" animBg="1"/>
      <p:bldP spid="14" grpId="0" animBg="1"/>
      <p:bldP spid="15" grpId="0" animBg="1"/>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292947"/>
            <a:ext cx="9875520" cy="1002453"/>
          </a:xfrm>
        </p:spPr>
        <p:txBody>
          <a:bodyPr/>
          <a:lstStyle/>
          <a:p>
            <a:r>
              <a:rPr lang="en-US" dirty="0" smtClean="0">
                <a:solidFill>
                  <a:srgbClr val="00B050"/>
                </a:solidFill>
              </a:rPr>
              <a:t>Central Processing Unit(CPU)</a:t>
            </a:r>
            <a:endParaRPr lang="en-US" dirty="0">
              <a:solidFill>
                <a:srgbClr val="00B050"/>
              </a:solidFill>
            </a:endParaRPr>
          </a:p>
        </p:txBody>
      </p:sp>
      <p:sp>
        <p:nvSpPr>
          <p:cNvPr id="4" name="Oval 3"/>
          <p:cNvSpPr/>
          <p:nvPr/>
        </p:nvSpPr>
        <p:spPr>
          <a:xfrm>
            <a:off x="4191000" y="1295400"/>
            <a:ext cx="2895600" cy="16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6600" dirty="0" smtClean="0"/>
              <a:t>CPU</a:t>
            </a:r>
            <a:endParaRPr lang="en-US" sz="2400" dirty="0" smtClean="0"/>
          </a:p>
        </p:txBody>
      </p:sp>
      <p:sp>
        <p:nvSpPr>
          <p:cNvPr id="5" name="5-Point Star 4"/>
          <p:cNvSpPr/>
          <p:nvPr/>
        </p:nvSpPr>
        <p:spPr>
          <a:xfrm rot="2532523">
            <a:off x="1411880" y="1550964"/>
            <a:ext cx="3206953" cy="339922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en-US" dirty="0" smtClean="0"/>
              <a:t>Control Unit</a:t>
            </a:r>
          </a:p>
        </p:txBody>
      </p:sp>
      <p:sp>
        <p:nvSpPr>
          <p:cNvPr id="6" name="5-Point Star 5"/>
          <p:cNvSpPr/>
          <p:nvPr/>
        </p:nvSpPr>
        <p:spPr>
          <a:xfrm>
            <a:off x="4038600" y="2819400"/>
            <a:ext cx="2895600" cy="3200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en-US" dirty="0" smtClean="0"/>
              <a:t>ALU</a:t>
            </a:r>
          </a:p>
        </p:txBody>
      </p:sp>
      <p:sp>
        <p:nvSpPr>
          <p:cNvPr id="7" name="5-Point Star 6"/>
          <p:cNvSpPr/>
          <p:nvPr/>
        </p:nvSpPr>
        <p:spPr>
          <a:xfrm rot="19297684">
            <a:off x="6527309" y="1938850"/>
            <a:ext cx="3200400" cy="323974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en-US" dirty="0" smtClean="0"/>
              <a:t>Memory </a:t>
            </a:r>
          </a:p>
        </p:txBody>
      </p:sp>
    </p:spTree>
  </p:cSld>
  <p:clrMapOvr>
    <a:masterClrMapping/>
  </p:clrMapOvr>
  <mc:AlternateContent xmlns:mc="http://schemas.openxmlformats.org/markup-compatibility/2006">
    <mc:Choice xmlns:p14="http://schemas.microsoft.com/office/powerpoint/2010/main" Requires="p14">
      <p:transition spd="slow" p14:dur="1500" advClick="0" advTm="11000">
        <p14:ripple dir="ld"/>
        <p:sndAc>
          <p:stSnd>
            <p:snd r:embed="rId2" name="chimes.wav"/>
          </p:stSnd>
        </p:sndAc>
      </p:transition>
    </mc:Choice>
    <mc:Fallback>
      <p:transition spd="slow" advClick="0" advTm="11000">
        <p:fade/>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lide(fromBottom)">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lide(fromBottom)">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slide(fromBottom)">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Horizontal Scroll 3"/>
          <p:cNvSpPr/>
          <p:nvPr/>
        </p:nvSpPr>
        <p:spPr>
          <a:xfrm>
            <a:off x="3581400" y="304800"/>
            <a:ext cx="3733800" cy="11430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Out Put Device</a:t>
            </a:r>
            <a:endParaRPr lang="en-US" dirty="0"/>
          </a:p>
        </p:txBody>
      </p:sp>
      <p:sp>
        <p:nvSpPr>
          <p:cNvPr id="5" name="Flowchart: Extract 4"/>
          <p:cNvSpPr/>
          <p:nvPr/>
        </p:nvSpPr>
        <p:spPr>
          <a:xfrm rot="1616951">
            <a:off x="2129468" y="1438583"/>
            <a:ext cx="2590800" cy="1158326"/>
          </a:xfrm>
          <a:prstGeom prst="flowChartExtra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Monitor</a:t>
            </a:r>
            <a:endParaRPr lang="en-US" dirty="0"/>
          </a:p>
        </p:txBody>
      </p:sp>
      <p:sp>
        <p:nvSpPr>
          <p:cNvPr id="6" name="Flowchart: Extract 5"/>
          <p:cNvSpPr/>
          <p:nvPr/>
        </p:nvSpPr>
        <p:spPr>
          <a:xfrm>
            <a:off x="4495800" y="1676400"/>
            <a:ext cx="2895600" cy="1371600"/>
          </a:xfrm>
          <a:prstGeom prst="flowChartExtra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Printer</a:t>
            </a:r>
            <a:endParaRPr lang="en-US" dirty="0"/>
          </a:p>
        </p:txBody>
      </p:sp>
      <p:sp>
        <p:nvSpPr>
          <p:cNvPr id="7" name="Flowchart: Extract 6"/>
          <p:cNvSpPr/>
          <p:nvPr/>
        </p:nvSpPr>
        <p:spPr>
          <a:xfrm rot="18978608">
            <a:off x="6850917" y="1149949"/>
            <a:ext cx="2590800" cy="1459354"/>
          </a:xfrm>
          <a:prstGeom prst="flowChartExtra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Speaker</a:t>
            </a:r>
            <a:endParaRPr lang="en-US" dirty="0"/>
          </a:p>
        </p:txBody>
      </p:sp>
      <p:sp>
        <p:nvSpPr>
          <p:cNvPr id="10" name="Down Arrow 9"/>
          <p:cNvSpPr/>
          <p:nvPr/>
        </p:nvSpPr>
        <p:spPr>
          <a:xfrm>
            <a:off x="5791200" y="3048000"/>
            <a:ext cx="3048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Right Arrow 11"/>
          <p:cNvSpPr/>
          <p:nvPr/>
        </p:nvSpPr>
        <p:spPr>
          <a:xfrm>
            <a:off x="4191000" y="3657600"/>
            <a:ext cx="3505200" cy="2286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p:cNvSpPr/>
          <p:nvPr/>
        </p:nvSpPr>
        <p:spPr>
          <a:xfrm>
            <a:off x="2895600" y="3810000"/>
            <a:ext cx="2743200" cy="2057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Impact</a:t>
            </a:r>
            <a:endParaRPr lang="en-US" dirty="0"/>
          </a:p>
        </p:txBody>
      </p:sp>
      <p:sp>
        <p:nvSpPr>
          <p:cNvPr id="14" name="5-Point Star 13"/>
          <p:cNvSpPr/>
          <p:nvPr/>
        </p:nvSpPr>
        <p:spPr>
          <a:xfrm>
            <a:off x="6172200" y="3810000"/>
            <a:ext cx="2819400" cy="2057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Non</a:t>
            </a:r>
          </a:p>
          <a:p>
            <a:pPr algn="ctr"/>
            <a:r>
              <a:rPr lang="en-US" dirty="0" smtClean="0"/>
              <a:t>impact</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11000">
        <p14:ripple dir="ld"/>
        <p:sndAc>
          <p:stSnd>
            <p:snd r:embed="rId2" name="chimes.wav"/>
          </p:stSnd>
        </p:sndAc>
      </p:transition>
    </mc:Choice>
    <mc:Fallback>
      <p:transition spd="slow" advClick="0" advTm="11000">
        <p:fade/>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Scale>
                                      <p:cBhvr>
                                        <p:cTn id="15"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5"/>
                                        </p:tgtEl>
                                        <p:attrNameLst>
                                          <p:attrName>ppt_x</p:attrName>
                                          <p:attrName>ppt_y</p:attrName>
                                        </p:attrNameLst>
                                      </p:cBhvr>
                                    </p:animMotion>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Scale>
                                      <p:cBhvr>
                                        <p:cTn id="22"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6"/>
                                        </p:tgtEl>
                                        <p:attrNameLst>
                                          <p:attrName>ppt_x</p:attrName>
                                          <p:attrName>ppt_y</p:attrName>
                                        </p:attrNameLst>
                                      </p:cBhvr>
                                    </p:animMotion>
                                    <p:animEffect transition="in" filter="fade">
                                      <p:cBhvr>
                                        <p:cTn id="24" dur="1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Scale>
                                      <p:cBhvr>
                                        <p:cTn id="29"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7"/>
                                        </p:tgtEl>
                                        <p:attrNameLst>
                                          <p:attrName>ppt_x</p:attrName>
                                          <p:attrName>ppt_y</p:attrName>
                                        </p:attrNameLst>
                                      </p:cBhvr>
                                    </p:animMotion>
                                    <p:animEffect transition="in" filter="fade">
                                      <p:cBhvr>
                                        <p:cTn id="31" dur="10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52"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Scale>
                                      <p:cBhvr>
                                        <p:cTn id="36"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10"/>
                                        </p:tgtEl>
                                        <p:attrNameLst>
                                          <p:attrName>ppt_x</p:attrName>
                                          <p:attrName>ppt_y</p:attrName>
                                        </p:attrNameLst>
                                      </p:cBhvr>
                                    </p:animMotion>
                                    <p:animEffect transition="in" filter="fade">
                                      <p:cBhvr>
                                        <p:cTn id="38" dur="10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49" presetClass="entr" presetSubtype="0" decel="10000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 calcmode="lin" valueType="num">
                                      <p:cBhvr>
                                        <p:cTn id="45" dur="500" fill="hold"/>
                                        <p:tgtEl>
                                          <p:spTgt spid="12"/>
                                        </p:tgtEl>
                                        <p:attrNameLst>
                                          <p:attrName>style.rotation</p:attrName>
                                        </p:attrNameLst>
                                      </p:cBhvr>
                                      <p:tavLst>
                                        <p:tav tm="0">
                                          <p:val>
                                            <p:fltVal val="360"/>
                                          </p:val>
                                        </p:tav>
                                        <p:tav tm="100000">
                                          <p:val>
                                            <p:fltVal val="0"/>
                                          </p:val>
                                        </p:tav>
                                      </p:tavLst>
                                    </p:anim>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48" presetClass="entr" presetSubtype="0" accel="5000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1000" fill="hold"/>
                                        <p:tgtEl>
                                          <p:spTgt spid="13"/>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52" dur="1000" fill="hold"/>
                                        <p:tgtEl>
                                          <p:spTgt spid="13"/>
                                        </p:tgtEl>
                                        <p:attrNameLst>
                                          <p:attrName>ppt_x</p:attrName>
                                        </p:attrNameLst>
                                      </p:cBhvr>
                                      <p:tavLst>
                                        <p:tav tm="0">
                                          <p:val>
                                            <p:fltVal val="-1"/>
                                          </p:val>
                                        </p:tav>
                                        <p:tav tm="50000">
                                          <p:val>
                                            <p:fltVal val="0.95"/>
                                          </p:val>
                                        </p:tav>
                                        <p:tav tm="100000">
                                          <p:val>
                                            <p:strVal val="#ppt_x"/>
                                          </p:val>
                                        </p:tav>
                                      </p:tavLst>
                                    </p:anim>
                                    <p:anim calcmode="lin" valueType="num">
                                      <p:cBhvr>
                                        <p:cTn id="53" dur="1000" fill="hold"/>
                                        <p:tgtEl>
                                          <p:spTgt spid="13"/>
                                        </p:tgtEl>
                                        <p:attrNameLst>
                                          <p:attrName>ppt_y</p:attrName>
                                        </p:attrNameLst>
                                      </p:cBhvr>
                                      <p:tavLst>
                                        <p:tav tm="0">
                                          <p:val>
                                            <p:strVal val="#ppt_y"/>
                                          </p:val>
                                        </p:tav>
                                        <p:tav tm="100000">
                                          <p:val>
                                            <p:strVal val="#ppt_y"/>
                                          </p:val>
                                        </p:tav>
                                      </p:tavLst>
                                    </p:anim>
                                    <p:animEffect transition="in" filter="fade">
                                      <p:cBhvr>
                                        <p:cTn id="54" dur="10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48" presetClass="entr" presetSubtype="0" accel="5000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1000" fill="hold"/>
                                        <p:tgtEl>
                                          <p:spTgt spid="1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60" dur="1000" fill="hold"/>
                                        <p:tgtEl>
                                          <p:spTgt spid="14"/>
                                        </p:tgtEl>
                                        <p:attrNameLst>
                                          <p:attrName>ppt_x</p:attrName>
                                        </p:attrNameLst>
                                      </p:cBhvr>
                                      <p:tavLst>
                                        <p:tav tm="0">
                                          <p:val>
                                            <p:fltVal val="-1"/>
                                          </p:val>
                                        </p:tav>
                                        <p:tav tm="50000">
                                          <p:val>
                                            <p:fltVal val="0.95"/>
                                          </p:val>
                                        </p:tav>
                                        <p:tav tm="100000">
                                          <p:val>
                                            <p:strVal val="#ppt_x"/>
                                          </p:val>
                                        </p:tav>
                                      </p:tavLst>
                                    </p:anim>
                                    <p:anim calcmode="lin" valueType="num">
                                      <p:cBhvr>
                                        <p:cTn id="61" dur="1000" fill="hold"/>
                                        <p:tgtEl>
                                          <p:spTgt spid="14"/>
                                        </p:tgtEl>
                                        <p:attrNameLst>
                                          <p:attrName>ppt_y</p:attrName>
                                        </p:attrNameLst>
                                      </p:cBhvr>
                                      <p:tavLst>
                                        <p:tav tm="0">
                                          <p:val>
                                            <p:strVal val="#ppt_y"/>
                                          </p:val>
                                        </p:tav>
                                        <p:tav tm="100000">
                                          <p:val>
                                            <p:strVal val="#ppt_y"/>
                                          </p:val>
                                        </p:tav>
                                      </p:tavLst>
                                    </p:anim>
                                    <p:animEffect transition="in" filter="fade">
                                      <p:cBhvr>
                                        <p:cTn id="6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0"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b="0" dirty="0">
              <a:effectLst/>
            </a:endParaRPr>
          </a:p>
        </p:txBody>
      </p:sp>
      <p:sp>
        <p:nvSpPr>
          <p:cNvPr id="4" name="Right Arrow Callout 3"/>
          <p:cNvSpPr/>
          <p:nvPr/>
        </p:nvSpPr>
        <p:spPr>
          <a:xfrm>
            <a:off x="8915400" y="2971800"/>
            <a:ext cx="76200" cy="76200"/>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Callout 4"/>
          <p:cNvSpPr/>
          <p:nvPr/>
        </p:nvSpPr>
        <p:spPr>
          <a:xfrm>
            <a:off x="1219200" y="0"/>
            <a:ext cx="8991600" cy="160020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Computer Generation</a:t>
            </a:r>
            <a:endParaRPr lang="en-US" dirty="0"/>
          </a:p>
        </p:txBody>
      </p:sp>
      <p:sp>
        <p:nvSpPr>
          <p:cNvPr id="6" name="5-Point Star 5"/>
          <p:cNvSpPr/>
          <p:nvPr/>
        </p:nvSpPr>
        <p:spPr>
          <a:xfrm rot="1250201">
            <a:off x="304712" y="1098800"/>
            <a:ext cx="2286000" cy="2133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First</a:t>
            </a:r>
          </a:p>
          <a:p>
            <a:pPr algn="ctr"/>
            <a:r>
              <a:rPr lang="en-US" dirty="0" smtClean="0"/>
              <a:t>1946-58</a:t>
            </a:r>
            <a:endParaRPr lang="en-US" dirty="0"/>
          </a:p>
        </p:txBody>
      </p:sp>
      <p:sp>
        <p:nvSpPr>
          <p:cNvPr id="7" name="5-Point Star 6"/>
          <p:cNvSpPr/>
          <p:nvPr/>
        </p:nvSpPr>
        <p:spPr>
          <a:xfrm rot="1658017">
            <a:off x="1824788" y="2521043"/>
            <a:ext cx="2743200" cy="2133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Second</a:t>
            </a:r>
          </a:p>
          <a:p>
            <a:pPr algn="ctr"/>
            <a:r>
              <a:rPr lang="en-US" dirty="0" smtClean="0"/>
              <a:t>1959-64</a:t>
            </a:r>
            <a:endParaRPr lang="en-US" dirty="0"/>
          </a:p>
        </p:txBody>
      </p:sp>
      <p:sp>
        <p:nvSpPr>
          <p:cNvPr id="8" name="5-Point Star 7"/>
          <p:cNvSpPr/>
          <p:nvPr/>
        </p:nvSpPr>
        <p:spPr>
          <a:xfrm>
            <a:off x="4495800" y="3124200"/>
            <a:ext cx="2286000" cy="2133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Third</a:t>
            </a:r>
          </a:p>
          <a:p>
            <a:pPr algn="ctr"/>
            <a:r>
              <a:rPr lang="en-US" dirty="0" smtClean="0"/>
              <a:t>1965-70</a:t>
            </a:r>
            <a:endParaRPr lang="en-US" dirty="0"/>
          </a:p>
        </p:txBody>
      </p:sp>
      <p:sp>
        <p:nvSpPr>
          <p:cNvPr id="9" name="5-Point Star 8"/>
          <p:cNvSpPr/>
          <p:nvPr/>
        </p:nvSpPr>
        <p:spPr>
          <a:xfrm rot="19942876">
            <a:off x="6729571" y="2601431"/>
            <a:ext cx="2743200" cy="2133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Fourth</a:t>
            </a:r>
          </a:p>
          <a:p>
            <a:pPr algn="ctr"/>
            <a:r>
              <a:rPr lang="en-US" dirty="0" smtClean="0"/>
              <a:t>1971-Prese.</a:t>
            </a:r>
            <a:endParaRPr lang="en-US" dirty="0"/>
          </a:p>
        </p:txBody>
      </p:sp>
      <p:sp>
        <p:nvSpPr>
          <p:cNvPr id="10" name="5-Point Star 9"/>
          <p:cNvSpPr/>
          <p:nvPr/>
        </p:nvSpPr>
        <p:spPr>
          <a:xfrm rot="19838702">
            <a:off x="8140211" y="1114976"/>
            <a:ext cx="2620679" cy="2133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Fifth</a:t>
            </a:r>
          </a:p>
          <a:p>
            <a:pPr algn="ctr"/>
            <a:r>
              <a:rPr lang="en-US" dirty="0" smtClean="0"/>
              <a:t>Future</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11000">
        <p14:ripple dir="ld"/>
        <p:sndAc>
          <p:stSnd>
            <p:snd r:embed="rId2" name="chimes.wav"/>
          </p:stSnd>
        </p:sndAc>
      </p:transition>
    </mc:Choice>
    <mc:Fallback>
      <p:transition spd="slow" advClick="0" advTm="11000">
        <p:fade/>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941</TotalTime>
  <Words>812</Words>
  <Application>Microsoft Office PowerPoint</Application>
  <PresentationFormat>Custom</PresentationFormat>
  <Paragraphs>207</Paragraphs>
  <Slides>22</Slides>
  <Notes>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4" baseType="lpstr">
      <vt:lpstr>Civic</vt:lpstr>
      <vt:lpstr>Package</vt:lpstr>
      <vt:lpstr> </vt:lpstr>
      <vt:lpstr>PowerPoint Presentation</vt:lpstr>
      <vt:lpstr>PowerPoint Presentation</vt:lpstr>
      <vt:lpstr>PowerPoint Presentation</vt:lpstr>
      <vt:lpstr>PowerPoint Presentation</vt:lpstr>
      <vt:lpstr>PowerPoint Presentation</vt:lpstr>
      <vt:lpstr>Central Processing Unit(CPU)</vt:lpstr>
      <vt:lpstr>PowerPoint Presentation</vt:lpstr>
      <vt:lpstr>PowerPoint Presentation</vt:lpstr>
      <vt:lpstr>Computer Memory </vt:lpstr>
      <vt:lpstr>PowerPoint Presentation</vt:lpstr>
      <vt:lpstr>Digital Logic</vt:lpstr>
      <vt:lpstr>ইনপুট ইউনিট ও আউটপুট ইউনিট</vt:lpstr>
      <vt:lpstr>PowerPoint Presentation</vt:lpstr>
      <vt:lpstr>PowerPoint Presentation</vt:lpstr>
      <vt:lpstr> </vt:lpstr>
      <vt:lpstr>PowerPoint Presentation</vt:lpstr>
      <vt:lpstr>How to Create a LAN Network</vt:lpstr>
      <vt:lpstr>How to Create a LAN Network</vt:lpstr>
      <vt:lpstr>PowerPoint Presentation</vt:lpstr>
      <vt:lpstr>PowerPoint Presentation</vt:lpstr>
      <vt:lpstr>PowerPoint Presentation</vt:lpstr>
    </vt:vector>
  </TitlesOfParts>
  <Company>Panchagorh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dc:title>
  <dc:creator>Munna</dc:creator>
  <cp:lastModifiedBy>Acer</cp:lastModifiedBy>
  <cp:revision>116</cp:revision>
  <dcterms:created xsi:type="dcterms:W3CDTF">2013-02-03T15:51:43Z</dcterms:created>
  <dcterms:modified xsi:type="dcterms:W3CDTF">2013-06-13T07:09:43Z</dcterms:modified>
</cp:coreProperties>
</file>